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embeddedFontLst>
    <p:embeddedFont>
      <p:font typeface="Arial Narrow" panose="020B0606020202030204" pitchFamily="3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Century Gothic" panose="020B0502020202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muxBqlwpCs1gOEUA2vkT3O7wc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ACF919-31D5-4B41-BE3F-BAF45F9A7E22}">
  <a:tblStyle styleId="{B4ACF919-31D5-4B41-BE3F-BAF45F9A7E22}"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EEE7"/>
          </a:solidFill>
        </a:fill>
      </a:tcStyle>
    </a:wholeTbl>
    <a:band1H>
      <a:tcTxStyle b="off" i="off"/>
      <a:tcStyle>
        <a:tcBdr/>
        <a:fill>
          <a:solidFill>
            <a:srgbClr val="F6DCCD"/>
          </a:solidFill>
        </a:fill>
      </a:tcStyle>
    </a:band1H>
    <a:band2H>
      <a:tcTxStyle b="off" i="off"/>
      <a:tcStyle>
        <a:tcBdr/>
      </a:tcStyle>
    </a:band2H>
    <a:band1V>
      <a:tcTxStyle b="off" i="off"/>
      <a:tcStyle>
        <a:tcBdr/>
        <a:fill>
          <a:solidFill>
            <a:srgbClr val="F6DCCD"/>
          </a:solidFill>
        </a:fill>
      </a:tcStyle>
    </a:band1V>
    <a:band2V>
      <a:tcTxStyle b="off" i="off"/>
      <a:tcStyle>
        <a:tcBdr/>
      </a:tcStyle>
    </a:band2V>
    <a:lastCol>
      <a:tcTxStyle b="on" i="off">
        <a:font>
          <a:latin typeface="Century Gothic"/>
          <a:ea typeface="Century Gothic"/>
          <a:cs typeface="Century Gothic"/>
        </a:font>
        <a:schemeClr val="lt1"/>
      </a:tcTxStyle>
      <a:tcStyle>
        <a:tcBdr/>
        <a:fill>
          <a:solidFill>
            <a:schemeClr val="accent4"/>
          </a:solidFill>
        </a:fill>
      </a:tcStyle>
    </a:lastCol>
    <a:firstCol>
      <a:tcTxStyle b="on" i="off">
        <a:font>
          <a:latin typeface="Century Gothic"/>
          <a:ea typeface="Century Gothic"/>
          <a:cs typeface="Century Gothic"/>
        </a:font>
        <a:schemeClr val="lt1"/>
      </a:tcTxStyle>
      <a:tcStyle>
        <a:tcBdr/>
        <a:fill>
          <a:solidFill>
            <a:schemeClr val="accent4"/>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b="off" i="off"/>
      <a:tcStyle>
        <a:tcBdr/>
      </a:tcStyle>
    </a:seCell>
    <a:swCell>
      <a:tcTxStyle b="off" i="off"/>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73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84" name="Google Shape;38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57" name="Google Shape;457;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9" name="Google Shape;58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1" name="Google Shape;60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8" name="Google Shape;60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4" name="Google Shape;61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0" name="Google Shape;62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6" name="Google Shape;62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67246e5d51_0_2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g267246e5d51_0_2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266bdedd9e9_1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g266bdedd9e9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9" name="Google Shape;639;g266bdedd9e9_1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52" name="Google Shape;652;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67246e5d5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267246e5d5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7:notes"/>
          <p:cNvSpPr txBox="1">
            <a:spLocks noGrp="1"/>
          </p:cNvSpPr>
          <p:nvPr>
            <p:ph type="body" idx="1"/>
          </p:nvPr>
        </p:nvSpPr>
        <p:spPr>
          <a:xfrm>
            <a:off x="685799" y="4343399"/>
            <a:ext cx="5486399" cy="4114799"/>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318" name="Google Shape;31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34"/>
          <p:cNvGrpSpPr/>
          <p:nvPr/>
        </p:nvGrpSpPr>
        <p:grpSpPr>
          <a:xfrm>
            <a:off x="-1588" y="0"/>
            <a:ext cx="9145588" cy="6860798"/>
            <a:chOff x="-1588" y="0"/>
            <a:chExt cx="9145588" cy="6860798"/>
          </a:xfrm>
        </p:grpSpPr>
        <p:sp>
          <p:nvSpPr>
            <p:cNvPr id="28" name="Google Shape;28;p34"/>
            <p:cNvSpPr/>
            <p:nvPr/>
          </p:nvSpPr>
          <p:spPr>
            <a:xfrm>
              <a:off x="0" y="0"/>
              <a:ext cx="9118832" cy="6858000"/>
            </a:xfrm>
            <a:prstGeom prst="rect">
              <a:avLst/>
            </a:prstGeom>
            <a:blipFill rotWithShape="1">
              <a:blip r:embed="rId2">
                <a:alphaModFix/>
              </a:blip>
              <a:stretch>
                <a:fillRect l="-16710" r="-1698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4"/>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4"/>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4"/>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4"/>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4"/>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4"/>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35" name="Google Shape;35;p34"/>
          <p:cNvSpPr txBox="1">
            <a:spLocks noGrp="1"/>
          </p:cNvSpPr>
          <p:nvPr>
            <p:ph type="ctrTitle"/>
          </p:nvPr>
        </p:nvSpPr>
        <p:spPr>
          <a:xfrm>
            <a:off x="866440" y="2226503"/>
            <a:ext cx="5917679" cy="255087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4"/>
          <p:cNvSpPr txBox="1">
            <a:spLocks noGrp="1"/>
          </p:cNvSpPr>
          <p:nvPr>
            <p:ph type="subTitle" idx="1"/>
          </p:nvPr>
        </p:nvSpPr>
        <p:spPr>
          <a:xfrm>
            <a:off x="866440" y="4777380"/>
            <a:ext cx="5917679" cy="86142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1440"/>
              <a:buNone/>
              <a:defRPr cap="none">
                <a:solidFill>
                  <a:srgbClr val="EE52A4"/>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37" name="Google Shape;37;p34"/>
          <p:cNvSpPr txBox="1">
            <a:spLocks noGrp="1"/>
          </p:cNvSpPr>
          <p:nvPr>
            <p:ph type="dt" idx="10"/>
          </p:nvPr>
        </p:nvSpPr>
        <p:spPr>
          <a:xfrm rot="5400000">
            <a:off x="7498080" y="1828800"/>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ftr" idx="11"/>
          </p:nvPr>
        </p:nvSpPr>
        <p:spPr>
          <a:xfrm rot="5400000">
            <a:off x="6236208" y="326440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4"/>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4"/>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4"/>
        <p:cNvGrpSpPr/>
        <p:nvPr/>
      </p:nvGrpSpPr>
      <p:grpSpPr>
        <a:xfrm>
          <a:off x="0" y="0"/>
          <a:ext cx="0" cy="0"/>
          <a:chOff x="0" y="0"/>
          <a:chExt cx="0" cy="0"/>
        </a:xfrm>
      </p:grpSpPr>
      <p:grpSp>
        <p:nvGrpSpPr>
          <p:cNvPr id="115" name="Google Shape;115;p42"/>
          <p:cNvGrpSpPr/>
          <p:nvPr/>
        </p:nvGrpSpPr>
        <p:grpSpPr>
          <a:xfrm>
            <a:off x="-1588" y="0"/>
            <a:ext cx="9145588" cy="6860798"/>
            <a:chOff x="-1588" y="0"/>
            <a:chExt cx="9145588" cy="6860798"/>
          </a:xfrm>
        </p:grpSpPr>
        <p:sp>
          <p:nvSpPr>
            <p:cNvPr id="116" name="Google Shape;116;p42"/>
            <p:cNvSpPr/>
            <p:nvPr/>
          </p:nvSpPr>
          <p:spPr>
            <a:xfrm>
              <a:off x="0" y="0"/>
              <a:ext cx="9118832" cy="6858000"/>
            </a:xfrm>
            <a:prstGeom prst="rect">
              <a:avLst/>
            </a:prstGeom>
            <a:blipFill rotWithShape="1">
              <a:blip r:embed="rId2">
                <a:alphaModFix/>
              </a:blip>
              <a:stretch>
                <a:fillRect l="-16710" r="-1698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42"/>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2"/>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2"/>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42"/>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2"/>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42"/>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42"/>
            <p:cNvSpPr/>
            <p:nvPr/>
          </p:nvSpPr>
          <p:spPr>
            <a:xfrm rot="-5400000">
              <a:off x="2852610"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24" name="Google Shape;124;p42"/>
            <p:cNvSpPr/>
            <p:nvPr/>
          </p:nvSpPr>
          <p:spPr>
            <a:xfrm rot="-5912394">
              <a:off x="3074559"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42"/>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26" name="Google Shape;126;p42"/>
          <p:cNvSpPr txBox="1">
            <a:spLocks noGrp="1"/>
          </p:cNvSpPr>
          <p:nvPr>
            <p:ph type="title"/>
          </p:nvPr>
        </p:nvSpPr>
        <p:spPr>
          <a:xfrm>
            <a:off x="866440" y="1381390"/>
            <a:ext cx="2987089" cy="157480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2"/>
          <p:cNvSpPr>
            <a:spLocks noGrp="1"/>
          </p:cNvSpPr>
          <p:nvPr>
            <p:ph type="pic" idx="2"/>
          </p:nvPr>
        </p:nvSpPr>
        <p:spPr>
          <a:xfrm>
            <a:off x="4722909" y="1320800"/>
            <a:ext cx="2791102" cy="42164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8" name="Google Shape;128;p42"/>
          <p:cNvSpPr txBox="1">
            <a:spLocks noGrp="1"/>
          </p:cNvSpPr>
          <p:nvPr>
            <p:ph type="body" idx="1"/>
          </p:nvPr>
        </p:nvSpPr>
        <p:spPr>
          <a:xfrm>
            <a:off x="866440" y="3086100"/>
            <a:ext cx="2987089" cy="2451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solidFill>
                  <a:srgbClr val="EE52A4"/>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9" name="Google Shape;129;p42"/>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2"/>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2"/>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2"/>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anoramic Picture with Caption">
  <p:cSld name="Panoramic Picture with Caption">
    <p:spTree>
      <p:nvGrpSpPr>
        <p:cNvPr id="1" name="Shape 133"/>
        <p:cNvGrpSpPr/>
        <p:nvPr/>
      </p:nvGrpSpPr>
      <p:grpSpPr>
        <a:xfrm>
          <a:off x="0" y="0"/>
          <a:ext cx="0" cy="0"/>
          <a:chOff x="0" y="0"/>
          <a:chExt cx="0" cy="0"/>
        </a:xfrm>
      </p:grpSpPr>
      <p:grpSp>
        <p:nvGrpSpPr>
          <p:cNvPr id="134" name="Google Shape;134;p43"/>
          <p:cNvGrpSpPr/>
          <p:nvPr/>
        </p:nvGrpSpPr>
        <p:grpSpPr>
          <a:xfrm>
            <a:off x="-1588" y="0"/>
            <a:ext cx="9145588" cy="6860798"/>
            <a:chOff x="-1588" y="0"/>
            <a:chExt cx="9145588" cy="6860798"/>
          </a:xfrm>
        </p:grpSpPr>
        <p:sp>
          <p:nvSpPr>
            <p:cNvPr id="135" name="Google Shape;135;p43"/>
            <p:cNvSpPr/>
            <p:nvPr/>
          </p:nvSpPr>
          <p:spPr>
            <a:xfrm>
              <a:off x="0" y="0"/>
              <a:ext cx="9118832" cy="6858000"/>
            </a:xfrm>
            <a:prstGeom prst="rect">
              <a:avLst/>
            </a:prstGeom>
            <a:blipFill rotWithShape="1">
              <a:blip r:embed="rId2">
                <a:alphaModFix/>
              </a:blip>
              <a:stretch>
                <a:fillRect l="-16710" r="-1698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3"/>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3"/>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3"/>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3"/>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3"/>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3"/>
            <p:cNvSpPr/>
            <p:nvPr/>
          </p:nvSpPr>
          <p:spPr>
            <a:xfrm rot="10204164">
              <a:off x="426788" y="4564241"/>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3"/>
            <p:cNvSpPr/>
            <p:nvPr/>
          </p:nvSpPr>
          <p:spPr>
            <a:xfrm>
              <a:off x="421503" y="402165"/>
              <a:ext cx="8327939" cy="3141135"/>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3"/>
            <p:cNvSpPr/>
            <p:nvPr/>
          </p:nvSpPr>
          <p:spPr>
            <a:xfrm rot="10800000">
              <a:off x="485023" y="2670079"/>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43"/>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45" name="Google Shape;145;p43"/>
          <p:cNvSpPr txBox="1">
            <a:spLocks noGrp="1"/>
          </p:cNvSpPr>
          <p:nvPr>
            <p:ph type="title"/>
          </p:nvPr>
        </p:nvSpPr>
        <p:spPr>
          <a:xfrm>
            <a:off x="866441" y="4961454"/>
            <a:ext cx="6422004"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43"/>
          <p:cNvSpPr>
            <a:spLocks noGrp="1"/>
          </p:cNvSpPr>
          <p:nvPr>
            <p:ph type="pic" idx="2"/>
          </p:nvPr>
        </p:nvSpPr>
        <p:spPr>
          <a:xfrm>
            <a:off x="866441" y="685800"/>
            <a:ext cx="6422004" cy="3429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47" name="Google Shape;147;p43"/>
          <p:cNvSpPr txBox="1">
            <a:spLocks noGrp="1"/>
          </p:cNvSpPr>
          <p:nvPr>
            <p:ph type="body" idx="1"/>
          </p:nvPr>
        </p:nvSpPr>
        <p:spPr>
          <a:xfrm>
            <a:off x="866440" y="5528192"/>
            <a:ext cx="6422004"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solidFill>
                  <a:srgbClr val="EE52A4"/>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48" name="Google Shape;148;p43"/>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3"/>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43"/>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43"/>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52"/>
        <p:cNvGrpSpPr/>
        <p:nvPr/>
      </p:nvGrpSpPr>
      <p:grpSpPr>
        <a:xfrm>
          <a:off x="0" y="0"/>
          <a:ext cx="0" cy="0"/>
          <a:chOff x="0" y="0"/>
          <a:chExt cx="0" cy="0"/>
        </a:xfrm>
      </p:grpSpPr>
      <p:grpSp>
        <p:nvGrpSpPr>
          <p:cNvPr id="153" name="Google Shape;153;p44"/>
          <p:cNvGrpSpPr/>
          <p:nvPr/>
        </p:nvGrpSpPr>
        <p:grpSpPr>
          <a:xfrm>
            <a:off x="-1588" y="0"/>
            <a:ext cx="9145588" cy="6860798"/>
            <a:chOff x="-1588" y="0"/>
            <a:chExt cx="9145588" cy="6860798"/>
          </a:xfrm>
        </p:grpSpPr>
        <p:sp>
          <p:nvSpPr>
            <p:cNvPr id="154" name="Google Shape;154;p44"/>
            <p:cNvSpPr/>
            <p:nvPr/>
          </p:nvSpPr>
          <p:spPr>
            <a:xfrm>
              <a:off x="0" y="0"/>
              <a:ext cx="9118832" cy="6858000"/>
            </a:xfrm>
            <a:prstGeom prst="rect">
              <a:avLst/>
            </a:prstGeom>
            <a:blipFill rotWithShape="1">
              <a:blip r:embed="rId2">
                <a:alphaModFix/>
              </a:blip>
              <a:stretch>
                <a:fillRect l="-16710" r="-1698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4"/>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4"/>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44"/>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44"/>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4"/>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44"/>
            <p:cNvSpPr/>
            <p:nvPr/>
          </p:nvSpPr>
          <p:spPr>
            <a:xfrm rot="-589932">
              <a:off x="6359946" y="2780895"/>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44"/>
            <p:cNvSpPr/>
            <p:nvPr/>
          </p:nvSpPr>
          <p:spPr>
            <a:xfrm>
              <a:off x="485023" y="4343399"/>
              <a:ext cx="8182128" cy="2112436"/>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44"/>
            <p:cNvSpPr/>
            <p:nvPr/>
          </p:nvSpPr>
          <p:spPr>
            <a:xfrm>
              <a:off x="485023" y="2854646"/>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44"/>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64" name="Google Shape;164;p44"/>
          <p:cNvSpPr txBox="1">
            <a:spLocks noGrp="1"/>
          </p:cNvSpPr>
          <p:nvPr>
            <p:ph type="title"/>
          </p:nvPr>
        </p:nvSpPr>
        <p:spPr>
          <a:xfrm>
            <a:off x="866440" y="927100"/>
            <a:ext cx="6422005" cy="16927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44"/>
          <p:cNvSpPr txBox="1">
            <a:spLocks noGrp="1"/>
          </p:cNvSpPr>
          <p:nvPr>
            <p:ph type="body" idx="1"/>
          </p:nvPr>
        </p:nvSpPr>
        <p:spPr>
          <a:xfrm>
            <a:off x="866440" y="3488023"/>
            <a:ext cx="6422005" cy="2536857"/>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66" name="Google Shape;166;p44"/>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44"/>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4"/>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44"/>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70"/>
        <p:cNvGrpSpPr/>
        <p:nvPr/>
      </p:nvGrpSpPr>
      <p:grpSpPr>
        <a:xfrm>
          <a:off x="0" y="0"/>
          <a:ext cx="0" cy="0"/>
          <a:chOff x="0" y="0"/>
          <a:chExt cx="0" cy="0"/>
        </a:xfrm>
      </p:grpSpPr>
      <p:grpSp>
        <p:nvGrpSpPr>
          <p:cNvPr id="171" name="Google Shape;171;p45"/>
          <p:cNvGrpSpPr/>
          <p:nvPr/>
        </p:nvGrpSpPr>
        <p:grpSpPr>
          <a:xfrm>
            <a:off x="-1588" y="0"/>
            <a:ext cx="9145588" cy="6860798"/>
            <a:chOff x="-1588" y="0"/>
            <a:chExt cx="9145588" cy="6860798"/>
          </a:xfrm>
        </p:grpSpPr>
        <p:sp>
          <p:nvSpPr>
            <p:cNvPr id="172" name="Google Shape;172;p45"/>
            <p:cNvSpPr/>
            <p:nvPr/>
          </p:nvSpPr>
          <p:spPr>
            <a:xfrm>
              <a:off x="0" y="0"/>
              <a:ext cx="9118832" cy="6858000"/>
            </a:xfrm>
            <a:prstGeom prst="rect">
              <a:avLst/>
            </a:prstGeom>
            <a:blipFill rotWithShape="1">
              <a:blip r:embed="rId2">
                <a:alphaModFix/>
              </a:blip>
              <a:stretch>
                <a:fillRect l="-16710" r="-1698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5"/>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5"/>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45"/>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5"/>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45"/>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45"/>
            <p:cNvSpPr/>
            <p:nvPr/>
          </p:nvSpPr>
          <p:spPr>
            <a:xfrm rot="-589932">
              <a:off x="6359946" y="4309201"/>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5"/>
            <p:cNvSpPr/>
            <p:nvPr/>
          </p:nvSpPr>
          <p:spPr>
            <a:xfrm>
              <a:off x="485023" y="4381500"/>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45"/>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81" name="Google Shape;181;p45"/>
          <p:cNvSpPr txBox="1"/>
          <p:nvPr/>
        </p:nvSpPr>
        <p:spPr>
          <a:xfrm>
            <a:off x="647430" y="651690"/>
            <a:ext cx="601591" cy="132343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rgbClr val="EE52A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82" name="Google Shape;182;p45"/>
          <p:cNvSpPr txBox="1"/>
          <p:nvPr/>
        </p:nvSpPr>
        <p:spPr>
          <a:xfrm>
            <a:off x="7069418" y="2900292"/>
            <a:ext cx="619063" cy="132343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rgbClr val="EE52A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83" name="Google Shape;183;p45"/>
          <p:cNvSpPr txBox="1">
            <a:spLocks noGrp="1"/>
          </p:cNvSpPr>
          <p:nvPr>
            <p:ph type="title"/>
          </p:nvPr>
        </p:nvSpPr>
        <p:spPr>
          <a:xfrm>
            <a:off x="1128060" y="927099"/>
            <a:ext cx="6160385" cy="288217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45"/>
          <p:cNvSpPr txBox="1">
            <a:spLocks noGrp="1"/>
          </p:cNvSpPr>
          <p:nvPr>
            <p:ph type="body" idx="1"/>
          </p:nvPr>
        </p:nvSpPr>
        <p:spPr>
          <a:xfrm>
            <a:off x="1387278" y="3809278"/>
            <a:ext cx="5646143" cy="3331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85" name="Google Shape;185;p45"/>
          <p:cNvSpPr txBox="1">
            <a:spLocks noGrp="1"/>
          </p:cNvSpPr>
          <p:nvPr>
            <p:ph type="body" idx="2"/>
          </p:nvPr>
        </p:nvSpPr>
        <p:spPr>
          <a:xfrm>
            <a:off x="866440" y="5000816"/>
            <a:ext cx="6343673" cy="1010619"/>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86" name="Google Shape;186;p45"/>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45"/>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45"/>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45"/>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90"/>
        <p:cNvGrpSpPr/>
        <p:nvPr/>
      </p:nvGrpSpPr>
      <p:grpSpPr>
        <a:xfrm>
          <a:off x="0" y="0"/>
          <a:ext cx="0" cy="0"/>
          <a:chOff x="0" y="0"/>
          <a:chExt cx="0" cy="0"/>
        </a:xfrm>
      </p:grpSpPr>
      <p:grpSp>
        <p:nvGrpSpPr>
          <p:cNvPr id="191" name="Google Shape;191;p46"/>
          <p:cNvGrpSpPr/>
          <p:nvPr/>
        </p:nvGrpSpPr>
        <p:grpSpPr>
          <a:xfrm>
            <a:off x="-1588" y="0"/>
            <a:ext cx="9145588" cy="6860798"/>
            <a:chOff x="-1588" y="0"/>
            <a:chExt cx="9145588" cy="6860798"/>
          </a:xfrm>
        </p:grpSpPr>
        <p:sp>
          <p:nvSpPr>
            <p:cNvPr id="192" name="Google Shape;192;p46"/>
            <p:cNvSpPr/>
            <p:nvPr/>
          </p:nvSpPr>
          <p:spPr>
            <a:xfrm>
              <a:off x="0" y="0"/>
              <a:ext cx="9118832" cy="6858000"/>
            </a:xfrm>
            <a:prstGeom prst="rect">
              <a:avLst/>
            </a:prstGeom>
            <a:blipFill rotWithShape="1">
              <a:blip r:embed="rId2">
                <a:alphaModFix/>
              </a:blip>
              <a:stretch>
                <a:fillRect l="-16710" r="-1698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46"/>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46"/>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46"/>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46"/>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46"/>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46"/>
            <p:cNvSpPr/>
            <p:nvPr/>
          </p:nvSpPr>
          <p:spPr>
            <a:xfrm rot="-589932">
              <a:off x="6359946" y="431124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46"/>
            <p:cNvSpPr/>
            <p:nvPr/>
          </p:nvSpPr>
          <p:spPr>
            <a:xfrm>
              <a:off x="485023" y="4381500"/>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46"/>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01" name="Google Shape;201;p46"/>
          <p:cNvSpPr txBox="1">
            <a:spLocks noGrp="1"/>
          </p:cNvSpPr>
          <p:nvPr>
            <p:ph type="title"/>
          </p:nvPr>
        </p:nvSpPr>
        <p:spPr>
          <a:xfrm>
            <a:off x="866440" y="2057400"/>
            <a:ext cx="6422005" cy="2095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46"/>
          <p:cNvSpPr txBox="1">
            <a:spLocks noGrp="1"/>
          </p:cNvSpPr>
          <p:nvPr>
            <p:ph type="body" idx="1"/>
          </p:nvPr>
        </p:nvSpPr>
        <p:spPr>
          <a:xfrm>
            <a:off x="866441" y="5024908"/>
            <a:ext cx="6422004" cy="99489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EE52A4"/>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203" name="Google Shape;203;p46"/>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46"/>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46"/>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46"/>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07"/>
        <p:cNvGrpSpPr/>
        <p:nvPr/>
      </p:nvGrpSpPr>
      <p:grpSpPr>
        <a:xfrm>
          <a:off x="0" y="0"/>
          <a:ext cx="0" cy="0"/>
          <a:chOff x="0" y="0"/>
          <a:chExt cx="0" cy="0"/>
        </a:xfrm>
      </p:grpSpPr>
      <p:sp>
        <p:nvSpPr>
          <p:cNvPr id="208" name="Google Shape;208;p47"/>
          <p:cNvSpPr txBox="1">
            <a:spLocks noGrp="1"/>
          </p:cNvSpPr>
          <p:nvPr>
            <p:ph type="title"/>
          </p:nvPr>
        </p:nvSpPr>
        <p:spPr>
          <a:xfrm>
            <a:off x="866440" y="927100"/>
            <a:ext cx="6423593" cy="7098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47"/>
          <p:cNvSpPr txBox="1">
            <a:spLocks noGrp="1"/>
          </p:cNvSpPr>
          <p:nvPr>
            <p:ph type="body" idx="1"/>
          </p:nvPr>
        </p:nvSpPr>
        <p:spPr>
          <a:xfrm>
            <a:off x="866440" y="2489200"/>
            <a:ext cx="2313432" cy="6579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600"/>
              <a:buNone/>
              <a:defRPr sz="20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10" name="Google Shape;210;p47"/>
          <p:cNvSpPr txBox="1">
            <a:spLocks noGrp="1"/>
          </p:cNvSpPr>
          <p:nvPr>
            <p:ph type="body" idx="2"/>
          </p:nvPr>
        </p:nvSpPr>
        <p:spPr>
          <a:xfrm>
            <a:off x="866440" y="3147164"/>
            <a:ext cx="2313432" cy="288836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11" name="Google Shape;211;p47"/>
          <p:cNvSpPr txBox="1">
            <a:spLocks noGrp="1"/>
          </p:cNvSpPr>
          <p:nvPr>
            <p:ph type="body" idx="3"/>
          </p:nvPr>
        </p:nvSpPr>
        <p:spPr>
          <a:xfrm>
            <a:off x="3405614" y="2489200"/>
            <a:ext cx="2318918" cy="6579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600"/>
              <a:buNone/>
              <a:defRPr sz="20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12" name="Google Shape;212;p47"/>
          <p:cNvSpPr txBox="1">
            <a:spLocks noGrp="1"/>
          </p:cNvSpPr>
          <p:nvPr>
            <p:ph type="body" idx="4"/>
          </p:nvPr>
        </p:nvSpPr>
        <p:spPr>
          <a:xfrm>
            <a:off x="3408471" y="3147164"/>
            <a:ext cx="2318918" cy="288836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13" name="Google Shape;213;p47"/>
          <p:cNvSpPr txBox="1">
            <a:spLocks noGrp="1"/>
          </p:cNvSpPr>
          <p:nvPr>
            <p:ph type="body" idx="5"/>
          </p:nvPr>
        </p:nvSpPr>
        <p:spPr>
          <a:xfrm>
            <a:off x="5958642" y="2489200"/>
            <a:ext cx="2318918" cy="6579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600"/>
              <a:buNone/>
              <a:defRPr sz="20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14" name="Google Shape;214;p47"/>
          <p:cNvSpPr txBox="1">
            <a:spLocks noGrp="1"/>
          </p:cNvSpPr>
          <p:nvPr>
            <p:ph type="body" idx="6"/>
          </p:nvPr>
        </p:nvSpPr>
        <p:spPr>
          <a:xfrm>
            <a:off x="5960935" y="3147164"/>
            <a:ext cx="2316625" cy="288836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215" name="Google Shape;215;p47"/>
          <p:cNvCxnSpPr/>
          <p:nvPr/>
        </p:nvCxnSpPr>
        <p:spPr>
          <a:xfrm>
            <a:off x="3294530" y="2489201"/>
            <a:ext cx="0" cy="3546328"/>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16" name="Google Shape;216;p47"/>
          <p:cNvCxnSpPr/>
          <p:nvPr/>
        </p:nvCxnSpPr>
        <p:spPr>
          <a:xfrm>
            <a:off x="5849521" y="2489201"/>
            <a:ext cx="0" cy="3546328"/>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17" name="Google Shape;217;p47"/>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47"/>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47"/>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20"/>
        <p:cNvGrpSpPr/>
        <p:nvPr/>
      </p:nvGrpSpPr>
      <p:grpSpPr>
        <a:xfrm>
          <a:off x="0" y="0"/>
          <a:ext cx="0" cy="0"/>
          <a:chOff x="0" y="0"/>
          <a:chExt cx="0" cy="0"/>
        </a:xfrm>
      </p:grpSpPr>
      <p:sp>
        <p:nvSpPr>
          <p:cNvPr id="221" name="Google Shape;221;p48"/>
          <p:cNvSpPr txBox="1">
            <a:spLocks noGrp="1"/>
          </p:cNvSpPr>
          <p:nvPr>
            <p:ph type="title"/>
          </p:nvPr>
        </p:nvSpPr>
        <p:spPr>
          <a:xfrm>
            <a:off x="866440" y="927100"/>
            <a:ext cx="6345260" cy="7098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48"/>
          <p:cNvSpPr txBox="1">
            <a:spLocks noGrp="1"/>
          </p:cNvSpPr>
          <p:nvPr>
            <p:ph type="body" idx="1"/>
          </p:nvPr>
        </p:nvSpPr>
        <p:spPr>
          <a:xfrm>
            <a:off x="866440" y="4179596"/>
            <a:ext cx="2313432" cy="6579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600"/>
              <a:buNone/>
              <a:defRPr sz="20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23" name="Google Shape;223;p48"/>
          <p:cNvSpPr>
            <a:spLocks noGrp="1"/>
          </p:cNvSpPr>
          <p:nvPr>
            <p:ph type="pic" idx="2"/>
          </p:nvPr>
        </p:nvSpPr>
        <p:spPr>
          <a:xfrm>
            <a:off x="1019055" y="2489200"/>
            <a:ext cx="2015144" cy="1447342"/>
          </a:xfrm>
          <a:prstGeom prst="roundRect">
            <a:avLst>
              <a:gd name="adj" fmla="val 1858"/>
            </a:avLst>
          </a:prstGeom>
          <a:noFill/>
          <a:ln>
            <a:noFill/>
          </a:ln>
          <a:effectLst>
            <a:outerShdw blurRad="50800" dist="50800" dir="5400000" algn="tl" rotWithShape="0">
              <a:srgbClr val="000000">
                <a:alpha val="42352"/>
              </a:srgbClr>
            </a:outerShdw>
          </a:effectLst>
        </p:spPr>
      </p:sp>
      <p:sp>
        <p:nvSpPr>
          <p:cNvPr id="224" name="Google Shape;224;p48"/>
          <p:cNvSpPr txBox="1">
            <a:spLocks noGrp="1"/>
          </p:cNvSpPr>
          <p:nvPr>
            <p:ph type="body" idx="3"/>
          </p:nvPr>
        </p:nvSpPr>
        <p:spPr>
          <a:xfrm>
            <a:off x="866439" y="4837558"/>
            <a:ext cx="2313432" cy="118732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25" name="Google Shape;225;p48"/>
          <p:cNvSpPr txBox="1">
            <a:spLocks noGrp="1"/>
          </p:cNvSpPr>
          <p:nvPr>
            <p:ph type="body" idx="4"/>
          </p:nvPr>
        </p:nvSpPr>
        <p:spPr>
          <a:xfrm>
            <a:off x="3411125" y="4179595"/>
            <a:ext cx="2318918" cy="6579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600"/>
              <a:buNone/>
              <a:defRPr sz="20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26" name="Google Shape;226;p48"/>
          <p:cNvSpPr>
            <a:spLocks noGrp="1"/>
          </p:cNvSpPr>
          <p:nvPr>
            <p:ph type="pic" idx="5"/>
          </p:nvPr>
        </p:nvSpPr>
        <p:spPr>
          <a:xfrm>
            <a:off x="3553189" y="2489200"/>
            <a:ext cx="2015144" cy="1447342"/>
          </a:xfrm>
          <a:prstGeom prst="roundRect">
            <a:avLst>
              <a:gd name="adj" fmla="val 1858"/>
            </a:avLst>
          </a:prstGeom>
          <a:noFill/>
          <a:ln>
            <a:noFill/>
          </a:ln>
          <a:effectLst>
            <a:outerShdw blurRad="50800" dist="50800" dir="5400000" algn="tl" rotWithShape="0">
              <a:srgbClr val="000000">
                <a:alpha val="42352"/>
              </a:srgbClr>
            </a:outerShdw>
          </a:effectLst>
        </p:spPr>
      </p:sp>
      <p:sp>
        <p:nvSpPr>
          <p:cNvPr id="227" name="Google Shape;227;p48"/>
          <p:cNvSpPr txBox="1">
            <a:spLocks noGrp="1"/>
          </p:cNvSpPr>
          <p:nvPr>
            <p:ph type="body" idx="6"/>
          </p:nvPr>
        </p:nvSpPr>
        <p:spPr>
          <a:xfrm>
            <a:off x="3411125" y="4848208"/>
            <a:ext cx="2318918" cy="118732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28" name="Google Shape;228;p48"/>
          <p:cNvSpPr txBox="1">
            <a:spLocks noGrp="1"/>
          </p:cNvSpPr>
          <p:nvPr>
            <p:ph type="body" idx="7"/>
          </p:nvPr>
        </p:nvSpPr>
        <p:spPr>
          <a:xfrm>
            <a:off x="5958642" y="4179596"/>
            <a:ext cx="2318918" cy="6579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600"/>
              <a:buNone/>
              <a:defRPr sz="20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29" name="Google Shape;229;p48"/>
          <p:cNvSpPr>
            <a:spLocks noGrp="1"/>
          </p:cNvSpPr>
          <p:nvPr>
            <p:ph type="pic" idx="8"/>
          </p:nvPr>
        </p:nvSpPr>
        <p:spPr>
          <a:xfrm>
            <a:off x="6108641" y="2489200"/>
            <a:ext cx="2015144" cy="1447342"/>
          </a:xfrm>
          <a:prstGeom prst="roundRect">
            <a:avLst>
              <a:gd name="adj" fmla="val 1858"/>
            </a:avLst>
          </a:prstGeom>
          <a:noFill/>
          <a:ln>
            <a:noFill/>
          </a:ln>
          <a:effectLst>
            <a:outerShdw blurRad="50800" dist="50800" dir="5400000" algn="tl" rotWithShape="0">
              <a:srgbClr val="000000">
                <a:alpha val="42352"/>
              </a:srgbClr>
            </a:outerShdw>
          </a:effectLst>
        </p:spPr>
      </p:sp>
      <p:sp>
        <p:nvSpPr>
          <p:cNvPr id="230" name="Google Shape;230;p48"/>
          <p:cNvSpPr txBox="1">
            <a:spLocks noGrp="1"/>
          </p:cNvSpPr>
          <p:nvPr>
            <p:ph type="body" idx="9"/>
          </p:nvPr>
        </p:nvSpPr>
        <p:spPr>
          <a:xfrm>
            <a:off x="5958642" y="4837558"/>
            <a:ext cx="2318918" cy="118732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231" name="Google Shape;231;p48"/>
          <p:cNvCxnSpPr/>
          <p:nvPr/>
        </p:nvCxnSpPr>
        <p:spPr>
          <a:xfrm>
            <a:off x="3290019" y="2489201"/>
            <a:ext cx="0" cy="3546328"/>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32" name="Google Shape;232;p48"/>
          <p:cNvCxnSpPr/>
          <p:nvPr/>
        </p:nvCxnSpPr>
        <p:spPr>
          <a:xfrm>
            <a:off x="5849521" y="2489201"/>
            <a:ext cx="0" cy="3546328"/>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33" name="Google Shape;233;p48"/>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48"/>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48"/>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6"/>
        <p:cNvGrpSpPr/>
        <p:nvPr/>
      </p:nvGrpSpPr>
      <p:grpSpPr>
        <a:xfrm>
          <a:off x="0" y="0"/>
          <a:ext cx="0" cy="0"/>
          <a:chOff x="0" y="0"/>
          <a:chExt cx="0" cy="0"/>
        </a:xfrm>
      </p:grpSpPr>
      <p:sp>
        <p:nvSpPr>
          <p:cNvPr id="237" name="Google Shape;237;p49"/>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49"/>
          <p:cNvSpPr txBox="1">
            <a:spLocks noGrp="1"/>
          </p:cNvSpPr>
          <p:nvPr>
            <p:ph type="body" idx="1"/>
          </p:nvPr>
        </p:nvSpPr>
        <p:spPr>
          <a:xfrm rot="5400000">
            <a:off x="2271712" y="1081870"/>
            <a:ext cx="3530600" cy="634526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39" name="Google Shape;239;p49"/>
          <p:cNvSpPr txBox="1">
            <a:spLocks noGrp="1"/>
          </p:cNvSpPr>
          <p:nvPr>
            <p:ph type="dt" idx="10"/>
          </p:nvPr>
        </p:nvSpPr>
        <p:spPr>
          <a:xfrm>
            <a:off x="7621301" y="6387910"/>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49"/>
          <p:cNvSpPr txBox="1">
            <a:spLocks noGrp="1"/>
          </p:cNvSpPr>
          <p:nvPr>
            <p:ph type="ftr" idx="11"/>
          </p:nvPr>
        </p:nvSpPr>
        <p:spPr>
          <a:xfrm>
            <a:off x="516133" y="6387910"/>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49"/>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42"/>
        <p:cNvGrpSpPr/>
        <p:nvPr/>
      </p:nvGrpSpPr>
      <p:grpSpPr>
        <a:xfrm>
          <a:off x="0" y="0"/>
          <a:ext cx="0" cy="0"/>
          <a:chOff x="0" y="0"/>
          <a:chExt cx="0" cy="0"/>
        </a:xfrm>
      </p:grpSpPr>
      <p:grpSp>
        <p:nvGrpSpPr>
          <p:cNvPr id="243" name="Google Shape;243;p50"/>
          <p:cNvGrpSpPr/>
          <p:nvPr/>
        </p:nvGrpSpPr>
        <p:grpSpPr>
          <a:xfrm>
            <a:off x="-1588" y="0"/>
            <a:ext cx="9120420" cy="6860798"/>
            <a:chOff x="-1588" y="0"/>
            <a:chExt cx="9120420" cy="6860798"/>
          </a:xfrm>
        </p:grpSpPr>
        <p:sp>
          <p:nvSpPr>
            <p:cNvPr id="244" name="Google Shape;244;p50"/>
            <p:cNvSpPr/>
            <p:nvPr/>
          </p:nvSpPr>
          <p:spPr>
            <a:xfrm>
              <a:off x="0" y="0"/>
              <a:ext cx="9118832" cy="6858000"/>
            </a:xfrm>
            <a:prstGeom prst="rect">
              <a:avLst/>
            </a:prstGeom>
            <a:blipFill rotWithShape="1">
              <a:blip r:embed="rId2">
                <a:alphaModFix/>
              </a:blip>
              <a:stretch>
                <a:fillRect l="-16710" r="-1698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50"/>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50"/>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50"/>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50"/>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50"/>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50"/>
            <p:cNvSpPr/>
            <p:nvPr/>
          </p:nvSpPr>
          <p:spPr>
            <a:xfrm rot="4966650">
              <a:off x="4673046" y="5107506"/>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1" name="Google Shape;251;p50"/>
          <p:cNvSpPr/>
          <p:nvPr/>
        </p:nvSpPr>
        <p:spPr>
          <a:xfrm>
            <a:off x="414867" y="402165"/>
            <a:ext cx="4610565" cy="605367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50"/>
          <p:cNvSpPr/>
          <p:nvPr/>
        </p:nvSpPr>
        <p:spPr>
          <a:xfrm rot="5400000">
            <a:off x="1299309"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253" name="Google Shape;253;p50"/>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sp>
        <p:nvSpPr>
          <p:cNvPr id="254" name="Google Shape;254;p50"/>
          <p:cNvSpPr txBox="1">
            <a:spLocks noGrp="1"/>
          </p:cNvSpPr>
          <p:nvPr>
            <p:ph type="title"/>
          </p:nvPr>
        </p:nvSpPr>
        <p:spPr>
          <a:xfrm rot="5400000">
            <a:off x="4445686" y="3177042"/>
            <a:ext cx="4572001" cy="111351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50"/>
          <p:cNvSpPr txBox="1">
            <a:spLocks noGrp="1"/>
          </p:cNvSpPr>
          <p:nvPr>
            <p:ph type="body" idx="1"/>
          </p:nvPr>
        </p:nvSpPr>
        <p:spPr>
          <a:xfrm rot="5400000">
            <a:off x="789205" y="1525332"/>
            <a:ext cx="4572001" cy="4416936"/>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56" name="Google Shape;256;p50"/>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50"/>
          <p:cNvSpPr txBox="1">
            <a:spLocks noGrp="1"/>
          </p:cNvSpPr>
          <p:nvPr>
            <p:ph type="ftr" idx="11"/>
          </p:nvPr>
        </p:nvSpPr>
        <p:spPr>
          <a:xfrm>
            <a:off x="538546" y="636549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50"/>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50"/>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0"/>
        <p:cNvGrpSpPr/>
        <p:nvPr/>
      </p:nvGrpSpPr>
      <p:grpSpPr>
        <a:xfrm>
          <a:off x="0" y="0"/>
          <a:ext cx="0" cy="0"/>
          <a:chOff x="0" y="0"/>
          <a:chExt cx="0" cy="0"/>
        </a:xfrm>
      </p:grpSpPr>
      <p:sp>
        <p:nvSpPr>
          <p:cNvPr id="261" name="Google Shape;261;g266bdedd9e9_2_11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g266bdedd9e9_2_111"/>
          <p:cNvSpPr txBox="1">
            <a:spLocks noGrp="1"/>
          </p:cNvSpPr>
          <p:nvPr>
            <p:ph type="title"/>
          </p:nvPr>
        </p:nvSpPr>
        <p:spPr>
          <a:xfrm>
            <a:off x="265500" y="1644233"/>
            <a:ext cx="4045200" cy="19764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63" name="Google Shape;263;g266bdedd9e9_2_111"/>
          <p:cNvSpPr txBox="1">
            <a:spLocks noGrp="1"/>
          </p:cNvSpPr>
          <p:nvPr>
            <p:ph type="subTitle" idx="1"/>
          </p:nvPr>
        </p:nvSpPr>
        <p:spPr>
          <a:xfrm>
            <a:off x="265500" y="3737433"/>
            <a:ext cx="4045200" cy="16467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100"/>
              <a:buNone/>
              <a:defRPr sz="2100"/>
            </a:lvl1pPr>
            <a:lvl2pPr lvl="1" algn="ctr">
              <a:lnSpc>
                <a:spcPct val="100000"/>
              </a:lnSpc>
              <a:spcBef>
                <a:spcPts val="1000"/>
              </a:spcBef>
              <a:spcAft>
                <a:spcPts val="0"/>
              </a:spcAft>
              <a:buSzPts val="2100"/>
              <a:buNone/>
              <a:defRPr sz="2100"/>
            </a:lvl2pPr>
            <a:lvl3pPr lvl="2" algn="ctr">
              <a:lnSpc>
                <a:spcPct val="100000"/>
              </a:lnSpc>
              <a:spcBef>
                <a:spcPts val="1000"/>
              </a:spcBef>
              <a:spcAft>
                <a:spcPts val="0"/>
              </a:spcAft>
              <a:buSzPts val="2100"/>
              <a:buNone/>
              <a:defRPr sz="2100"/>
            </a:lvl3pPr>
            <a:lvl4pPr lvl="3" algn="ctr">
              <a:lnSpc>
                <a:spcPct val="100000"/>
              </a:lnSpc>
              <a:spcBef>
                <a:spcPts val="1000"/>
              </a:spcBef>
              <a:spcAft>
                <a:spcPts val="0"/>
              </a:spcAft>
              <a:buSzPts val="2100"/>
              <a:buNone/>
              <a:defRPr sz="2100"/>
            </a:lvl4pPr>
            <a:lvl5pPr lvl="4" algn="ctr">
              <a:lnSpc>
                <a:spcPct val="100000"/>
              </a:lnSpc>
              <a:spcBef>
                <a:spcPts val="1000"/>
              </a:spcBef>
              <a:spcAft>
                <a:spcPts val="0"/>
              </a:spcAft>
              <a:buSzPts val="2100"/>
              <a:buNone/>
              <a:defRPr sz="2100"/>
            </a:lvl5pPr>
            <a:lvl6pPr lvl="5" algn="ctr">
              <a:lnSpc>
                <a:spcPct val="100000"/>
              </a:lnSpc>
              <a:spcBef>
                <a:spcPts val="1000"/>
              </a:spcBef>
              <a:spcAft>
                <a:spcPts val="0"/>
              </a:spcAft>
              <a:buSzPts val="2100"/>
              <a:buNone/>
              <a:defRPr sz="2100"/>
            </a:lvl6pPr>
            <a:lvl7pPr lvl="6" algn="ctr">
              <a:lnSpc>
                <a:spcPct val="100000"/>
              </a:lnSpc>
              <a:spcBef>
                <a:spcPts val="1000"/>
              </a:spcBef>
              <a:spcAft>
                <a:spcPts val="0"/>
              </a:spcAft>
              <a:buSzPts val="2100"/>
              <a:buNone/>
              <a:defRPr sz="2100"/>
            </a:lvl7pPr>
            <a:lvl8pPr lvl="7" algn="ctr">
              <a:lnSpc>
                <a:spcPct val="100000"/>
              </a:lnSpc>
              <a:spcBef>
                <a:spcPts val="1000"/>
              </a:spcBef>
              <a:spcAft>
                <a:spcPts val="0"/>
              </a:spcAft>
              <a:buSzPts val="2100"/>
              <a:buNone/>
              <a:defRPr sz="2100"/>
            </a:lvl8pPr>
            <a:lvl9pPr lvl="8" algn="ctr">
              <a:lnSpc>
                <a:spcPct val="100000"/>
              </a:lnSpc>
              <a:spcBef>
                <a:spcPts val="1000"/>
              </a:spcBef>
              <a:spcAft>
                <a:spcPts val="0"/>
              </a:spcAft>
              <a:buSzPts val="2100"/>
              <a:buNone/>
              <a:defRPr sz="2100"/>
            </a:lvl9pPr>
          </a:lstStyle>
          <a:p>
            <a:endParaRPr/>
          </a:p>
        </p:txBody>
      </p:sp>
      <p:sp>
        <p:nvSpPr>
          <p:cNvPr id="264" name="Google Shape;264;g266bdedd9e9_2_111"/>
          <p:cNvSpPr txBox="1">
            <a:spLocks noGrp="1"/>
          </p:cNvSpPr>
          <p:nvPr>
            <p:ph type="body" idx="2"/>
          </p:nvPr>
        </p:nvSpPr>
        <p:spPr>
          <a:xfrm>
            <a:off x="4939500" y="965433"/>
            <a:ext cx="3837000" cy="4926900"/>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1000"/>
              </a:spcBef>
              <a:spcAft>
                <a:spcPts val="0"/>
              </a:spcAft>
              <a:buSzPts val="1440"/>
              <a:buChar char="►"/>
              <a:defRPr/>
            </a:lvl1pPr>
            <a:lvl2pPr marL="914400" lvl="1" indent="-309880" algn="l">
              <a:lnSpc>
                <a:spcPct val="100000"/>
              </a:lnSpc>
              <a:spcBef>
                <a:spcPts val="1000"/>
              </a:spcBef>
              <a:spcAft>
                <a:spcPts val="0"/>
              </a:spcAft>
              <a:buSzPts val="1280"/>
              <a:buChar char="►"/>
              <a:defRPr/>
            </a:lvl2pPr>
            <a:lvl3pPr marL="1371600" lvl="2" indent="-299719" algn="l">
              <a:lnSpc>
                <a:spcPct val="100000"/>
              </a:lnSpc>
              <a:spcBef>
                <a:spcPts val="1000"/>
              </a:spcBef>
              <a:spcAft>
                <a:spcPts val="0"/>
              </a:spcAft>
              <a:buSzPts val="1120"/>
              <a:buChar char="►"/>
              <a:defRPr/>
            </a:lvl3pPr>
            <a:lvl4pPr marL="1828800" lvl="3" indent="-289560" algn="l">
              <a:lnSpc>
                <a:spcPct val="100000"/>
              </a:lnSpc>
              <a:spcBef>
                <a:spcPts val="1000"/>
              </a:spcBef>
              <a:spcAft>
                <a:spcPts val="0"/>
              </a:spcAft>
              <a:buSzPts val="960"/>
              <a:buChar char="►"/>
              <a:defRPr/>
            </a:lvl4pPr>
            <a:lvl5pPr marL="2286000" lvl="4" indent="-289560" algn="l">
              <a:lnSpc>
                <a:spcPct val="100000"/>
              </a:lnSpc>
              <a:spcBef>
                <a:spcPts val="1000"/>
              </a:spcBef>
              <a:spcAft>
                <a:spcPts val="0"/>
              </a:spcAft>
              <a:buSzPts val="960"/>
              <a:buChar char="►"/>
              <a:defRPr/>
            </a:lvl5pPr>
            <a:lvl6pPr marL="2743200" lvl="5" indent="-289560" algn="l">
              <a:lnSpc>
                <a:spcPct val="100000"/>
              </a:lnSpc>
              <a:spcBef>
                <a:spcPts val="1000"/>
              </a:spcBef>
              <a:spcAft>
                <a:spcPts val="0"/>
              </a:spcAft>
              <a:buSzPts val="960"/>
              <a:buChar char="►"/>
              <a:defRPr/>
            </a:lvl6pPr>
            <a:lvl7pPr marL="3200400" lvl="6" indent="-289560" algn="l">
              <a:lnSpc>
                <a:spcPct val="100000"/>
              </a:lnSpc>
              <a:spcBef>
                <a:spcPts val="1000"/>
              </a:spcBef>
              <a:spcAft>
                <a:spcPts val="0"/>
              </a:spcAft>
              <a:buSzPts val="960"/>
              <a:buChar char="►"/>
              <a:defRPr/>
            </a:lvl7pPr>
            <a:lvl8pPr marL="3657600" lvl="7" indent="-289559" algn="l">
              <a:lnSpc>
                <a:spcPct val="100000"/>
              </a:lnSpc>
              <a:spcBef>
                <a:spcPts val="1000"/>
              </a:spcBef>
              <a:spcAft>
                <a:spcPts val="0"/>
              </a:spcAft>
              <a:buSzPts val="960"/>
              <a:buChar char="►"/>
              <a:defRPr/>
            </a:lvl8pPr>
            <a:lvl9pPr marL="4114800" lvl="8" indent="-289559" algn="l">
              <a:lnSpc>
                <a:spcPct val="100000"/>
              </a:lnSpc>
              <a:spcBef>
                <a:spcPts val="1000"/>
              </a:spcBef>
              <a:spcAft>
                <a:spcPts val="0"/>
              </a:spcAft>
              <a:buSzPts val="960"/>
              <a:buChar char="►"/>
              <a:defRPr/>
            </a:lvl9pPr>
          </a:lstStyle>
          <a:p>
            <a:endParaRPr/>
          </a:p>
        </p:txBody>
      </p:sp>
      <p:sp>
        <p:nvSpPr>
          <p:cNvPr id="265" name="Google Shape;265;g266bdedd9e9_2_111"/>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35"/>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5"/>
          <p:cNvSpPr txBox="1">
            <a:spLocks noGrp="1"/>
          </p:cNvSpPr>
          <p:nvPr>
            <p:ph type="body" idx="1"/>
          </p:nvPr>
        </p:nvSpPr>
        <p:spPr>
          <a:xfrm>
            <a:off x="864382" y="2489200"/>
            <a:ext cx="6345260" cy="35306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4" name="Google Shape;44;p35"/>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5"/>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5"/>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36"/>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6"/>
          <p:cNvSpPr txBox="1">
            <a:spLocks noGrp="1"/>
          </p:cNvSpPr>
          <p:nvPr>
            <p:ph type="body" idx="1"/>
          </p:nvPr>
        </p:nvSpPr>
        <p:spPr>
          <a:xfrm>
            <a:off x="866440" y="2489200"/>
            <a:ext cx="3636980" cy="353060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0" name="Google Shape;50;p36"/>
          <p:cNvSpPr txBox="1">
            <a:spLocks noGrp="1"/>
          </p:cNvSpPr>
          <p:nvPr>
            <p:ph type="body" idx="2"/>
          </p:nvPr>
        </p:nvSpPr>
        <p:spPr>
          <a:xfrm>
            <a:off x="4640581" y="2489203"/>
            <a:ext cx="3636980" cy="35306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1" name="Google Shape;51;p36"/>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37"/>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7"/>
          <p:cNvSpPr txBox="1">
            <a:spLocks noGrp="1"/>
          </p:cNvSpPr>
          <p:nvPr>
            <p:ph type="body" idx="1"/>
          </p:nvPr>
        </p:nvSpPr>
        <p:spPr>
          <a:xfrm>
            <a:off x="869918" y="2489200"/>
            <a:ext cx="3633502" cy="75929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57" name="Google Shape;57;p37"/>
          <p:cNvSpPr txBox="1">
            <a:spLocks noGrp="1"/>
          </p:cNvSpPr>
          <p:nvPr>
            <p:ph type="body" idx="2"/>
          </p:nvPr>
        </p:nvSpPr>
        <p:spPr>
          <a:xfrm>
            <a:off x="866440" y="3248490"/>
            <a:ext cx="3636980" cy="277131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8" name="Google Shape;58;p37"/>
          <p:cNvSpPr txBox="1">
            <a:spLocks noGrp="1"/>
          </p:cNvSpPr>
          <p:nvPr>
            <p:ph type="body" idx="3"/>
          </p:nvPr>
        </p:nvSpPr>
        <p:spPr>
          <a:xfrm>
            <a:off x="4640581" y="2489200"/>
            <a:ext cx="3636979" cy="756635"/>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59" name="Google Shape;59;p37"/>
          <p:cNvSpPr txBox="1">
            <a:spLocks noGrp="1"/>
          </p:cNvSpPr>
          <p:nvPr>
            <p:ph type="body" idx="4"/>
          </p:nvPr>
        </p:nvSpPr>
        <p:spPr>
          <a:xfrm>
            <a:off x="4640581" y="3245835"/>
            <a:ext cx="3636980" cy="277396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0" name="Google Shape;60;p37"/>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7"/>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7"/>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3"/>
        <p:cNvGrpSpPr/>
        <p:nvPr/>
      </p:nvGrpSpPr>
      <p:grpSpPr>
        <a:xfrm>
          <a:off x="0" y="0"/>
          <a:ext cx="0" cy="0"/>
          <a:chOff x="0" y="0"/>
          <a:chExt cx="0" cy="0"/>
        </a:xfrm>
      </p:grpSpPr>
      <p:sp>
        <p:nvSpPr>
          <p:cNvPr id="64" name="Google Shape;64;g266bdedd9e9_2_57"/>
          <p:cNvSpPr txBox="1">
            <a:spLocks noGrp="1"/>
          </p:cNvSpPr>
          <p:nvPr>
            <p:ph type="title"/>
          </p:nvPr>
        </p:nvSpPr>
        <p:spPr>
          <a:xfrm>
            <a:off x="311700" y="740800"/>
            <a:ext cx="2808000" cy="1007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65" name="Google Shape;65;g266bdedd9e9_2_57"/>
          <p:cNvSpPr txBox="1">
            <a:spLocks noGrp="1"/>
          </p:cNvSpPr>
          <p:nvPr>
            <p:ph type="body" idx="1"/>
          </p:nvPr>
        </p:nvSpPr>
        <p:spPr>
          <a:xfrm>
            <a:off x="311700" y="1852800"/>
            <a:ext cx="2808000" cy="4239300"/>
          </a:xfrm>
          <a:prstGeom prst="rect">
            <a:avLst/>
          </a:prstGeom>
          <a:noFill/>
          <a:ln>
            <a:noFill/>
          </a:ln>
        </p:spPr>
        <p:txBody>
          <a:bodyPr spcFirstLastPara="1" wrap="square" lIns="91425" tIns="45700" rIns="91425" bIns="45700" anchor="t" anchorCtr="0">
            <a:normAutofit/>
          </a:bodyPr>
          <a:lstStyle>
            <a:lvl1pPr marL="457200" lvl="0" indent="-304800" algn="l">
              <a:lnSpc>
                <a:spcPct val="100000"/>
              </a:lnSpc>
              <a:spcBef>
                <a:spcPts val="1000"/>
              </a:spcBef>
              <a:spcAft>
                <a:spcPts val="0"/>
              </a:spcAft>
              <a:buSzPts val="1200"/>
              <a:buChar char="►"/>
              <a:defRPr sz="1200"/>
            </a:lvl1pPr>
            <a:lvl2pPr marL="914400" lvl="1" indent="-304800" algn="l">
              <a:lnSpc>
                <a:spcPct val="100000"/>
              </a:lnSpc>
              <a:spcBef>
                <a:spcPts val="1000"/>
              </a:spcBef>
              <a:spcAft>
                <a:spcPts val="0"/>
              </a:spcAft>
              <a:buSzPts val="1200"/>
              <a:buChar char="►"/>
              <a:defRPr sz="1200"/>
            </a:lvl2pPr>
            <a:lvl3pPr marL="1371600" lvl="2" indent="-304800" algn="l">
              <a:lnSpc>
                <a:spcPct val="100000"/>
              </a:lnSpc>
              <a:spcBef>
                <a:spcPts val="1000"/>
              </a:spcBef>
              <a:spcAft>
                <a:spcPts val="0"/>
              </a:spcAft>
              <a:buSzPts val="1200"/>
              <a:buChar char="►"/>
              <a:defRPr sz="1200"/>
            </a:lvl3pPr>
            <a:lvl4pPr marL="1828800" lvl="3" indent="-304800" algn="l">
              <a:lnSpc>
                <a:spcPct val="100000"/>
              </a:lnSpc>
              <a:spcBef>
                <a:spcPts val="1000"/>
              </a:spcBef>
              <a:spcAft>
                <a:spcPts val="0"/>
              </a:spcAft>
              <a:buSzPts val="1200"/>
              <a:buChar char="►"/>
              <a:defRPr sz="1200"/>
            </a:lvl4pPr>
            <a:lvl5pPr marL="2286000" lvl="4" indent="-304800" algn="l">
              <a:lnSpc>
                <a:spcPct val="100000"/>
              </a:lnSpc>
              <a:spcBef>
                <a:spcPts val="1000"/>
              </a:spcBef>
              <a:spcAft>
                <a:spcPts val="0"/>
              </a:spcAft>
              <a:buSzPts val="1200"/>
              <a:buChar char="►"/>
              <a:defRPr sz="1200"/>
            </a:lvl5pPr>
            <a:lvl6pPr marL="2743200" lvl="5" indent="-304800" algn="l">
              <a:lnSpc>
                <a:spcPct val="100000"/>
              </a:lnSpc>
              <a:spcBef>
                <a:spcPts val="1000"/>
              </a:spcBef>
              <a:spcAft>
                <a:spcPts val="0"/>
              </a:spcAft>
              <a:buSzPts val="1200"/>
              <a:buChar char="►"/>
              <a:defRPr sz="1200"/>
            </a:lvl6pPr>
            <a:lvl7pPr marL="3200400" lvl="6" indent="-304800" algn="l">
              <a:lnSpc>
                <a:spcPct val="100000"/>
              </a:lnSpc>
              <a:spcBef>
                <a:spcPts val="1000"/>
              </a:spcBef>
              <a:spcAft>
                <a:spcPts val="0"/>
              </a:spcAft>
              <a:buSzPts val="1200"/>
              <a:buChar char="►"/>
              <a:defRPr sz="1200"/>
            </a:lvl7pPr>
            <a:lvl8pPr marL="3657600" lvl="7" indent="-304800" algn="l">
              <a:lnSpc>
                <a:spcPct val="100000"/>
              </a:lnSpc>
              <a:spcBef>
                <a:spcPts val="1000"/>
              </a:spcBef>
              <a:spcAft>
                <a:spcPts val="0"/>
              </a:spcAft>
              <a:buSzPts val="1200"/>
              <a:buChar char="►"/>
              <a:defRPr sz="1200"/>
            </a:lvl8pPr>
            <a:lvl9pPr marL="4114800" lvl="8" indent="-304800" algn="l">
              <a:lnSpc>
                <a:spcPct val="100000"/>
              </a:lnSpc>
              <a:spcBef>
                <a:spcPts val="1000"/>
              </a:spcBef>
              <a:spcAft>
                <a:spcPts val="0"/>
              </a:spcAft>
              <a:buSzPts val="1200"/>
              <a:buChar char="►"/>
              <a:defRPr sz="1200"/>
            </a:lvl9pPr>
          </a:lstStyle>
          <a:p>
            <a:endParaRPr/>
          </a:p>
        </p:txBody>
      </p:sp>
      <p:sp>
        <p:nvSpPr>
          <p:cNvPr id="66" name="Google Shape;66;g266bdedd9e9_2_57"/>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39"/>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9"/>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72"/>
        <p:cNvGrpSpPr/>
        <p:nvPr/>
      </p:nvGrpSpPr>
      <p:grpSpPr>
        <a:xfrm>
          <a:off x="0" y="0"/>
          <a:ext cx="0" cy="0"/>
          <a:chOff x="0" y="0"/>
          <a:chExt cx="0" cy="0"/>
        </a:xfrm>
      </p:grpSpPr>
      <p:grpSp>
        <p:nvGrpSpPr>
          <p:cNvPr id="73" name="Google Shape;73;p38"/>
          <p:cNvGrpSpPr/>
          <p:nvPr/>
        </p:nvGrpSpPr>
        <p:grpSpPr>
          <a:xfrm>
            <a:off x="-1588" y="0"/>
            <a:ext cx="9145588" cy="6860798"/>
            <a:chOff x="-1588" y="0"/>
            <a:chExt cx="9145588" cy="6860798"/>
          </a:xfrm>
        </p:grpSpPr>
        <p:sp>
          <p:nvSpPr>
            <p:cNvPr id="74" name="Google Shape;74;p38"/>
            <p:cNvSpPr/>
            <p:nvPr/>
          </p:nvSpPr>
          <p:spPr>
            <a:xfrm>
              <a:off x="0" y="0"/>
              <a:ext cx="9118832" cy="6858000"/>
            </a:xfrm>
            <a:prstGeom prst="rect">
              <a:avLst/>
            </a:prstGeom>
            <a:blipFill rotWithShape="1">
              <a:blip r:embed="rId2">
                <a:alphaModFix/>
              </a:blip>
              <a:stretch>
                <a:fillRect l="-16710" r="-1698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8"/>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8"/>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8"/>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8"/>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38"/>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8"/>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38"/>
            <p:cNvSpPr/>
            <p:nvPr/>
          </p:nvSpPr>
          <p:spPr>
            <a:xfrm rot="-5400000">
              <a:off x="3105027"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82" name="Google Shape;82;p38"/>
            <p:cNvSpPr/>
            <p:nvPr/>
          </p:nvSpPr>
          <p:spPr>
            <a:xfrm rot="-5912394">
              <a:off x="3320102"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38"/>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84" name="Google Shape;84;p38"/>
          <p:cNvSpPr txBox="1">
            <a:spLocks noGrp="1"/>
          </p:cNvSpPr>
          <p:nvPr>
            <p:ph type="title"/>
          </p:nvPr>
        </p:nvSpPr>
        <p:spPr>
          <a:xfrm>
            <a:off x="877534" y="2257588"/>
            <a:ext cx="3090672" cy="30203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entury Gothic"/>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8"/>
          <p:cNvSpPr txBox="1">
            <a:spLocks noGrp="1"/>
          </p:cNvSpPr>
          <p:nvPr>
            <p:ph type="body" idx="1"/>
          </p:nvPr>
        </p:nvSpPr>
        <p:spPr>
          <a:xfrm>
            <a:off x="5119261" y="2257588"/>
            <a:ext cx="3082516" cy="3020344"/>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600"/>
              <a:buNone/>
              <a:defRPr sz="2000" cap="none">
                <a:solidFill>
                  <a:srgbClr val="EE52A4"/>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86" name="Google Shape;86;p38"/>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8"/>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8"/>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38"/>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40"/>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40"/>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0"/>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0"/>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95"/>
        <p:cNvGrpSpPr/>
        <p:nvPr/>
      </p:nvGrpSpPr>
      <p:grpSpPr>
        <a:xfrm>
          <a:off x="0" y="0"/>
          <a:ext cx="0" cy="0"/>
          <a:chOff x="0" y="0"/>
          <a:chExt cx="0" cy="0"/>
        </a:xfrm>
      </p:grpSpPr>
      <p:grpSp>
        <p:nvGrpSpPr>
          <p:cNvPr id="96" name="Google Shape;96;p41"/>
          <p:cNvGrpSpPr/>
          <p:nvPr/>
        </p:nvGrpSpPr>
        <p:grpSpPr>
          <a:xfrm>
            <a:off x="-1588" y="0"/>
            <a:ext cx="9145588" cy="6860798"/>
            <a:chOff x="-1588" y="0"/>
            <a:chExt cx="9145588" cy="6860798"/>
          </a:xfrm>
        </p:grpSpPr>
        <p:sp>
          <p:nvSpPr>
            <p:cNvPr id="97" name="Google Shape;97;p41"/>
            <p:cNvSpPr/>
            <p:nvPr/>
          </p:nvSpPr>
          <p:spPr>
            <a:xfrm>
              <a:off x="0" y="0"/>
              <a:ext cx="9118832" cy="6858000"/>
            </a:xfrm>
            <a:prstGeom prst="rect">
              <a:avLst/>
            </a:prstGeom>
            <a:blipFill rotWithShape="1">
              <a:blip r:embed="rId2">
                <a:alphaModFix/>
              </a:blip>
              <a:stretch>
                <a:fillRect l="-16710" r="-1698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41"/>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41"/>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41"/>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41"/>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1"/>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41"/>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41"/>
            <p:cNvSpPr/>
            <p:nvPr/>
          </p:nvSpPr>
          <p:spPr>
            <a:xfrm rot="-5400000">
              <a:off x="2548536"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05" name="Google Shape;105;p41"/>
            <p:cNvSpPr/>
            <p:nvPr/>
          </p:nvSpPr>
          <p:spPr>
            <a:xfrm rot="-5912394">
              <a:off x="2769747"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41"/>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07" name="Google Shape;107;p41"/>
          <p:cNvSpPr txBox="1">
            <a:spLocks noGrp="1"/>
          </p:cNvSpPr>
          <p:nvPr>
            <p:ph type="title"/>
          </p:nvPr>
        </p:nvSpPr>
        <p:spPr>
          <a:xfrm>
            <a:off x="866440" y="1447800"/>
            <a:ext cx="2712590" cy="149558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1"/>
          <p:cNvSpPr txBox="1">
            <a:spLocks noGrp="1"/>
          </p:cNvSpPr>
          <p:nvPr>
            <p:ph type="body" idx="1"/>
          </p:nvPr>
        </p:nvSpPr>
        <p:spPr>
          <a:xfrm>
            <a:off x="4568927" y="1447800"/>
            <a:ext cx="3632850" cy="4572000"/>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9" name="Google Shape;109;p41"/>
          <p:cNvSpPr txBox="1">
            <a:spLocks noGrp="1"/>
          </p:cNvSpPr>
          <p:nvPr>
            <p:ph type="body" idx="2"/>
          </p:nvPr>
        </p:nvSpPr>
        <p:spPr>
          <a:xfrm>
            <a:off x="866441" y="3086845"/>
            <a:ext cx="2712589" cy="2933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solidFill>
                  <a:srgbClr val="EE52A4"/>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10" name="Google Shape;110;p41"/>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41"/>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1"/>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1"/>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3"/>
          <p:cNvGrpSpPr/>
          <p:nvPr/>
        </p:nvGrpSpPr>
        <p:grpSpPr>
          <a:xfrm>
            <a:off x="-1588" y="0"/>
            <a:ext cx="9145588" cy="6860798"/>
            <a:chOff x="-1588" y="0"/>
            <a:chExt cx="9145588" cy="6860798"/>
          </a:xfrm>
        </p:grpSpPr>
        <p:sp>
          <p:nvSpPr>
            <p:cNvPr id="11" name="Google Shape;11;p33"/>
            <p:cNvSpPr/>
            <p:nvPr/>
          </p:nvSpPr>
          <p:spPr>
            <a:xfrm>
              <a:off x="0" y="0"/>
              <a:ext cx="9118832" cy="6858000"/>
            </a:xfrm>
            <a:prstGeom prst="rect">
              <a:avLst/>
            </a:prstGeom>
            <a:blipFill rotWithShape="1">
              <a:blip r:embed="rId21">
                <a:alphaModFix/>
              </a:blip>
              <a:stretch>
                <a:fillRect l="-16710" r="-1698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3"/>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3"/>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3"/>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33"/>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3"/>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3"/>
            <p:cNvSpPr/>
            <p:nvPr/>
          </p:nvSpPr>
          <p:spPr>
            <a:xfrm rot="-589932">
              <a:off x="6359946" y="179029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3"/>
            <p:cNvSpPr/>
            <p:nvPr/>
          </p:nvSpPr>
          <p:spPr>
            <a:xfrm>
              <a:off x="485023" y="1856450"/>
              <a:ext cx="8173954" cy="4535226"/>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9" name="Google Shape;19;p33"/>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0" name="Google Shape;20;p33"/>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1" name="Google Shape;21;p33"/>
          <p:cNvSpPr txBox="1">
            <a:spLocks noGrp="1"/>
          </p:cNvSpPr>
          <p:nvPr>
            <p:ph type="body" idx="1"/>
          </p:nvPr>
        </p:nvSpPr>
        <p:spPr>
          <a:xfrm>
            <a:off x="864382" y="2489200"/>
            <a:ext cx="6345260" cy="3530600"/>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33"/>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33"/>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33"/>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33"/>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
          <p:cNvSpPr txBox="1">
            <a:spLocks noGrp="1"/>
          </p:cNvSpPr>
          <p:nvPr>
            <p:ph type="ctrTitle"/>
          </p:nvPr>
        </p:nvSpPr>
        <p:spPr>
          <a:xfrm>
            <a:off x="495300" y="1295400"/>
            <a:ext cx="8153400" cy="14700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4800"/>
              <a:buFont typeface="Century Gothic"/>
              <a:buNone/>
            </a:pPr>
            <a:r>
              <a:rPr lang="en-US"/>
              <a:t>Marble Falls High School </a:t>
            </a:r>
            <a:br>
              <a:rPr lang="en-US"/>
            </a:br>
            <a:r>
              <a:rPr lang="en-US"/>
              <a:t>Course Registration for 2024-2025</a:t>
            </a:r>
            <a:endParaRPr/>
          </a:p>
        </p:txBody>
      </p:sp>
      <p:pic>
        <p:nvPicPr>
          <p:cNvPr id="271" name="Google Shape;271;p1"/>
          <p:cNvPicPr preferRelativeResize="0"/>
          <p:nvPr/>
        </p:nvPicPr>
        <p:blipFill rotWithShape="1">
          <a:blip r:embed="rId3">
            <a:alphaModFix/>
          </a:blip>
          <a:srcRect/>
          <a:stretch/>
        </p:blipFill>
        <p:spPr>
          <a:xfrm>
            <a:off x="2397062" y="3048000"/>
            <a:ext cx="4349876" cy="2949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9"/>
          <p:cNvSpPr txBox="1">
            <a:spLocks noGrp="1"/>
          </p:cNvSpPr>
          <p:nvPr>
            <p:ph type="title"/>
          </p:nvPr>
        </p:nvSpPr>
        <p:spPr>
          <a:xfrm>
            <a:off x="1400089" y="665100"/>
            <a:ext cx="63438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u="sng"/>
              <a:t>Endorsements</a:t>
            </a:r>
            <a:endParaRPr/>
          </a:p>
        </p:txBody>
      </p:sp>
      <p:pic>
        <p:nvPicPr>
          <p:cNvPr id="333" name="Google Shape;333;p9"/>
          <p:cNvPicPr preferRelativeResize="0"/>
          <p:nvPr/>
        </p:nvPicPr>
        <p:blipFill rotWithShape="1">
          <a:blip r:embed="rId3">
            <a:alphaModFix/>
          </a:blip>
          <a:srcRect/>
          <a:stretch/>
        </p:blipFill>
        <p:spPr>
          <a:xfrm>
            <a:off x="0" y="1543088"/>
            <a:ext cx="9143999" cy="51142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0"/>
          <p:cNvSpPr txBox="1">
            <a:spLocks noGrp="1"/>
          </p:cNvSpPr>
          <p:nvPr>
            <p:ph type="title"/>
          </p:nvPr>
        </p:nvSpPr>
        <p:spPr>
          <a:xfrm>
            <a:off x="1400164" y="542600"/>
            <a:ext cx="63438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u="sng"/>
              <a:t>Endorsements</a:t>
            </a:r>
            <a:endParaRPr/>
          </a:p>
        </p:txBody>
      </p:sp>
      <p:pic>
        <p:nvPicPr>
          <p:cNvPr id="339" name="Google Shape;339;p10"/>
          <p:cNvPicPr preferRelativeResize="0"/>
          <p:nvPr/>
        </p:nvPicPr>
        <p:blipFill rotWithShape="1">
          <a:blip r:embed="rId3">
            <a:alphaModFix/>
          </a:blip>
          <a:srcRect/>
          <a:stretch/>
        </p:blipFill>
        <p:spPr>
          <a:xfrm>
            <a:off x="288175" y="2614938"/>
            <a:ext cx="8700674" cy="1628125"/>
          </a:xfrm>
          <a:prstGeom prst="rect">
            <a:avLst/>
          </a:prstGeom>
          <a:noFill/>
          <a:ln>
            <a:noFill/>
          </a:ln>
        </p:spPr>
      </p:pic>
      <p:pic>
        <p:nvPicPr>
          <p:cNvPr id="340" name="Google Shape;340;p10"/>
          <p:cNvPicPr preferRelativeResize="0"/>
          <p:nvPr/>
        </p:nvPicPr>
        <p:blipFill rotWithShape="1">
          <a:blip r:embed="rId4">
            <a:alphaModFix/>
          </a:blip>
          <a:srcRect/>
          <a:stretch/>
        </p:blipFill>
        <p:spPr>
          <a:xfrm>
            <a:off x="155150" y="4433375"/>
            <a:ext cx="8833700" cy="1340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1"/>
          <p:cNvSpPr txBox="1">
            <a:spLocks noGrp="1"/>
          </p:cNvSpPr>
          <p:nvPr>
            <p:ph type="title"/>
          </p:nvPr>
        </p:nvSpPr>
        <p:spPr>
          <a:xfrm>
            <a:off x="838200" y="457200"/>
            <a:ext cx="7696760" cy="120161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000"/>
              <a:buFont typeface="Century Gothic"/>
              <a:buNone/>
            </a:pPr>
            <a:r>
              <a:rPr lang="en-US" sz="4000" b="1" u="sng"/>
              <a:t>How do I make my schedule?</a:t>
            </a:r>
            <a:endParaRPr/>
          </a:p>
        </p:txBody>
      </p:sp>
      <p:sp>
        <p:nvSpPr>
          <p:cNvPr id="346" name="Google Shape;346;p11"/>
          <p:cNvSpPr txBox="1">
            <a:spLocks noGrp="1"/>
          </p:cNvSpPr>
          <p:nvPr>
            <p:ph type="body" idx="1"/>
          </p:nvPr>
        </p:nvSpPr>
        <p:spPr>
          <a:xfrm>
            <a:off x="430866" y="2209800"/>
            <a:ext cx="8229600" cy="4298576"/>
          </a:xfrm>
          <a:prstGeom prst="rect">
            <a:avLst/>
          </a:prstGeom>
          <a:noFill/>
          <a:ln>
            <a:noFill/>
          </a:ln>
        </p:spPr>
        <p:txBody>
          <a:bodyPr spcFirstLastPara="1" wrap="square" lIns="91425" tIns="45700" rIns="91425" bIns="45700" anchor="t" anchorCtr="0">
            <a:normAutofit/>
          </a:bodyPr>
          <a:lstStyle/>
          <a:p>
            <a:pPr marL="514350" lvl="0" indent="-514350" algn="l" rtl="0">
              <a:lnSpc>
                <a:spcPct val="100000"/>
              </a:lnSpc>
              <a:spcBef>
                <a:spcPts val="0"/>
              </a:spcBef>
              <a:spcAft>
                <a:spcPts val="0"/>
              </a:spcAft>
              <a:buSzPts val="1440"/>
              <a:buFont typeface="Century Gothic"/>
              <a:buAutoNum type="arabicPeriod"/>
            </a:pPr>
            <a:r>
              <a:rPr lang="en-US" b="0">
                <a:latin typeface="Arial Narrow"/>
                <a:ea typeface="Arial Narrow"/>
                <a:cs typeface="Arial Narrow"/>
                <a:sym typeface="Arial Narrow"/>
              </a:rPr>
              <a:t>Review Graduation Requirements.</a:t>
            </a:r>
            <a:endParaRPr/>
          </a:p>
          <a:p>
            <a:pPr marL="514350" lvl="0" indent="-514350" algn="l" rtl="0">
              <a:lnSpc>
                <a:spcPct val="100000"/>
              </a:lnSpc>
              <a:spcBef>
                <a:spcPts val="1000"/>
              </a:spcBef>
              <a:spcAft>
                <a:spcPts val="0"/>
              </a:spcAft>
              <a:buSzPts val="1440"/>
              <a:buFont typeface="Century Gothic"/>
              <a:buAutoNum type="arabicPeriod"/>
            </a:pPr>
            <a:r>
              <a:rPr lang="en-US" b="0">
                <a:latin typeface="Arial Narrow"/>
                <a:ea typeface="Arial Narrow"/>
                <a:cs typeface="Arial Narrow"/>
                <a:sym typeface="Arial Narrow"/>
              </a:rPr>
              <a:t>Review credits earned through Skyward or School L</a:t>
            </a:r>
            <a:r>
              <a:rPr lang="en-US">
                <a:latin typeface="Arial Narrow"/>
                <a:ea typeface="Arial Narrow"/>
                <a:cs typeface="Arial Narrow"/>
                <a:sym typeface="Arial Narrow"/>
              </a:rPr>
              <a:t>inks.</a:t>
            </a:r>
            <a:endParaRPr/>
          </a:p>
          <a:p>
            <a:pPr marL="514350" lvl="0" indent="-514350" algn="l" rtl="0">
              <a:lnSpc>
                <a:spcPct val="100000"/>
              </a:lnSpc>
              <a:spcBef>
                <a:spcPts val="1000"/>
              </a:spcBef>
              <a:spcAft>
                <a:spcPts val="0"/>
              </a:spcAft>
              <a:buSzPts val="1440"/>
              <a:buFont typeface="Century Gothic"/>
              <a:buAutoNum type="arabicPeriod"/>
            </a:pPr>
            <a:r>
              <a:rPr lang="en-US" b="0">
                <a:latin typeface="Arial Narrow"/>
                <a:ea typeface="Arial Narrow"/>
                <a:cs typeface="Arial Narrow"/>
                <a:sym typeface="Arial Narrow"/>
              </a:rPr>
              <a:t>Complete choices for your 4-year plan that meet all graduation requirements (this can be adjusted each year).</a:t>
            </a:r>
            <a:endParaRPr/>
          </a:p>
          <a:p>
            <a:pPr marL="514350" lvl="0" indent="-514350" algn="l" rtl="0">
              <a:lnSpc>
                <a:spcPct val="100000"/>
              </a:lnSpc>
              <a:spcBef>
                <a:spcPts val="1000"/>
              </a:spcBef>
              <a:spcAft>
                <a:spcPts val="0"/>
              </a:spcAft>
              <a:buSzPts val="1440"/>
              <a:buFont typeface="Century Gothic"/>
              <a:buAutoNum type="arabicPeriod"/>
            </a:pPr>
            <a:r>
              <a:rPr lang="en-US" b="0">
                <a:latin typeface="Arial Narrow"/>
                <a:ea typeface="Arial Narrow"/>
                <a:cs typeface="Arial Narrow"/>
                <a:sym typeface="Arial Narrow"/>
              </a:rPr>
              <a:t>Go to the MFHS Counseling website and click on Scheduling tab – Use the course catalog to ensure you complete your chosen endorsement </a:t>
            </a:r>
            <a:r>
              <a:rPr lang="en-US">
                <a:latin typeface="Arial Narrow"/>
                <a:ea typeface="Arial Narrow"/>
                <a:cs typeface="Arial Narrow"/>
                <a:sym typeface="Arial Narrow"/>
              </a:rPr>
              <a:t>or use the School Links information to find your pathway to an endorsement. A</a:t>
            </a:r>
            <a:r>
              <a:rPr lang="en-US" b="0">
                <a:latin typeface="Arial Narrow"/>
                <a:ea typeface="Arial Narrow"/>
                <a:cs typeface="Arial Narrow"/>
                <a:sym typeface="Arial Narrow"/>
              </a:rPr>
              <a:t>n endorsement is required to graduate.</a:t>
            </a:r>
            <a:endParaRPr/>
          </a:p>
          <a:p>
            <a:pPr marL="514350" lvl="0" indent="-514350" algn="l" rtl="0">
              <a:lnSpc>
                <a:spcPct val="100000"/>
              </a:lnSpc>
              <a:spcBef>
                <a:spcPts val="1000"/>
              </a:spcBef>
              <a:spcAft>
                <a:spcPts val="0"/>
              </a:spcAft>
              <a:buSzPts val="1440"/>
              <a:buFont typeface="Century Gothic"/>
              <a:buAutoNum type="arabicPeriod"/>
            </a:pPr>
            <a:r>
              <a:rPr lang="en-US" b="0">
                <a:latin typeface="Arial Narrow"/>
                <a:ea typeface="Arial Narrow"/>
                <a:cs typeface="Arial Narrow"/>
                <a:sym typeface="Arial Narrow"/>
              </a:rPr>
              <a:t>Enter your choices in </a:t>
            </a:r>
            <a:r>
              <a:rPr lang="en-US">
                <a:latin typeface="Arial Narrow"/>
                <a:ea typeface="Arial Narrow"/>
                <a:cs typeface="Arial Narrow"/>
                <a:sym typeface="Arial Narrow"/>
              </a:rPr>
              <a:t>School Links</a:t>
            </a:r>
            <a:r>
              <a:rPr lang="en-US" b="0">
                <a:latin typeface="Arial Narrow"/>
                <a:ea typeface="Arial Narrow"/>
                <a:cs typeface="Arial Narrow"/>
                <a:sym typeface="Arial Narrow"/>
              </a:rPr>
              <a:t>! </a:t>
            </a:r>
            <a:r>
              <a:rPr lang="en-US">
                <a:latin typeface="Arial Narrow"/>
                <a:ea typeface="Arial Narrow"/>
                <a:cs typeface="Arial Narrow"/>
                <a:sym typeface="Arial Narrow"/>
              </a:rPr>
              <a:t>School Links course choices</a:t>
            </a:r>
            <a:r>
              <a:rPr lang="en-US" b="0">
                <a:latin typeface="Arial Narrow"/>
                <a:ea typeface="Arial Narrow"/>
                <a:cs typeface="Arial Narrow"/>
                <a:sym typeface="Arial Narrow"/>
              </a:rPr>
              <a:t> will complete your course requests for 1</a:t>
            </a:r>
            <a:r>
              <a:rPr lang="en-US">
                <a:latin typeface="Arial Narrow"/>
                <a:ea typeface="Arial Narrow"/>
                <a:cs typeface="Arial Narrow"/>
                <a:sym typeface="Arial Narrow"/>
              </a:rPr>
              <a:t>1</a:t>
            </a:r>
            <a:r>
              <a:rPr lang="en-US" b="0" baseline="30000">
                <a:latin typeface="Arial Narrow"/>
                <a:ea typeface="Arial Narrow"/>
                <a:cs typeface="Arial Narrow"/>
                <a:sym typeface="Arial Narrow"/>
              </a:rPr>
              <a:t>th</a:t>
            </a:r>
            <a:r>
              <a:rPr lang="en-US" b="0">
                <a:latin typeface="Arial Narrow"/>
                <a:ea typeface="Arial Narrow"/>
                <a:cs typeface="Arial Narrow"/>
                <a:sym typeface="Arial Narrow"/>
              </a:rPr>
              <a:t> grade. Choices 1-8 will be your requested courses. You must also choose alternates. </a:t>
            </a:r>
            <a:endParaRPr/>
          </a:p>
          <a:p>
            <a:pPr marL="514350" lvl="0" indent="-514350" algn="l" rtl="0">
              <a:lnSpc>
                <a:spcPct val="100000"/>
              </a:lnSpc>
              <a:spcBef>
                <a:spcPts val="1000"/>
              </a:spcBef>
              <a:spcAft>
                <a:spcPts val="0"/>
              </a:spcAft>
              <a:buSzPts val="1440"/>
              <a:buFont typeface="Century Gothic"/>
              <a:buAutoNum type="arabicPeriod"/>
            </a:pPr>
            <a:r>
              <a:rPr lang="en-US" b="0">
                <a:solidFill>
                  <a:srgbClr val="FF0000"/>
                </a:solidFill>
                <a:latin typeface="Arial Narrow"/>
                <a:ea typeface="Arial Narrow"/>
                <a:cs typeface="Arial Narrow"/>
                <a:sym typeface="Arial Narrow"/>
              </a:rPr>
              <a:t>If you do not pick classes, including alternates, they will be selected for you and may not be able to change!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2"/>
          <p:cNvSpPr txBox="1">
            <a:spLocks noGrp="1"/>
          </p:cNvSpPr>
          <p:nvPr>
            <p:ph type="title"/>
          </p:nvPr>
        </p:nvSpPr>
        <p:spPr>
          <a:xfrm>
            <a:off x="381000" y="609600"/>
            <a:ext cx="8991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000"/>
              <a:buFont typeface="Century Gothic"/>
              <a:buNone/>
            </a:pPr>
            <a:r>
              <a:rPr lang="en-US" sz="4000" b="1" u="sng"/>
              <a:t>Check your transcript!</a:t>
            </a:r>
            <a:endParaRPr sz="4000" u="sng"/>
          </a:p>
        </p:txBody>
      </p:sp>
      <p:sp>
        <p:nvSpPr>
          <p:cNvPr id="352" name="Google Shape;352;p12"/>
          <p:cNvSpPr txBox="1">
            <a:spLocks noGrp="1"/>
          </p:cNvSpPr>
          <p:nvPr>
            <p:ph type="body" idx="1"/>
          </p:nvPr>
        </p:nvSpPr>
        <p:spPr>
          <a:xfrm>
            <a:off x="313375" y="2178925"/>
            <a:ext cx="8587200" cy="45267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840"/>
              <a:buChar char="►"/>
            </a:pPr>
            <a:r>
              <a:rPr lang="en-US" sz="2300"/>
              <a:t>Counselors will do this with you individually in the hallway prior to the end of school and verify the courses you choose.</a:t>
            </a:r>
            <a:endParaRPr/>
          </a:p>
          <a:p>
            <a:pPr marL="342900" lvl="0" indent="-342900" algn="l" rtl="0">
              <a:lnSpc>
                <a:spcPct val="100000"/>
              </a:lnSpc>
              <a:spcBef>
                <a:spcPts val="1000"/>
              </a:spcBef>
              <a:spcAft>
                <a:spcPts val="0"/>
              </a:spcAft>
              <a:buSzPts val="1840"/>
              <a:buChar char="►"/>
            </a:pPr>
            <a:r>
              <a:rPr lang="en-US" sz="2300"/>
              <a:t>Look for required credits that you need to graduate, including credits you did not earn because of failing grades or because you owe hours.</a:t>
            </a:r>
            <a:endParaRPr/>
          </a:p>
          <a:p>
            <a:pPr marL="342900" lvl="0" indent="-342900" algn="l" rtl="0">
              <a:lnSpc>
                <a:spcPct val="100000"/>
              </a:lnSpc>
              <a:spcBef>
                <a:spcPts val="1000"/>
              </a:spcBef>
              <a:spcAft>
                <a:spcPts val="0"/>
              </a:spcAft>
              <a:buSzPts val="1840"/>
              <a:buChar char="►"/>
            </a:pPr>
            <a:r>
              <a:rPr lang="en-US" sz="2300"/>
              <a:t>You can complete credit for failed courses through credit recovery, long-averaging, summer school, or re-taking the course next year.</a:t>
            </a:r>
            <a:endParaRPr sz="2300"/>
          </a:p>
          <a:p>
            <a:pPr marL="342900" lvl="0" indent="-342900" algn="l" rtl="0">
              <a:lnSpc>
                <a:spcPct val="100000"/>
              </a:lnSpc>
              <a:spcBef>
                <a:spcPts val="1000"/>
              </a:spcBef>
              <a:spcAft>
                <a:spcPts val="0"/>
              </a:spcAft>
              <a:buSzPts val="2300"/>
              <a:buChar char="►"/>
            </a:pPr>
            <a:r>
              <a:rPr lang="en-US" sz="2300"/>
              <a:t>See your Assistant Principal to regain credits if you owe hours!</a:t>
            </a:r>
            <a:endParaRPr sz="23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3"/>
          <p:cNvSpPr txBox="1">
            <a:spLocks noGrp="1"/>
          </p:cNvSpPr>
          <p:nvPr>
            <p:ph type="body" idx="1"/>
          </p:nvPr>
        </p:nvSpPr>
        <p:spPr>
          <a:xfrm>
            <a:off x="96715" y="2514600"/>
            <a:ext cx="8739553" cy="3393831"/>
          </a:xfrm>
          <a:prstGeom prst="rect">
            <a:avLst/>
          </a:prstGeom>
          <a:noFill/>
          <a:ln>
            <a:noFill/>
          </a:ln>
        </p:spPr>
        <p:txBody>
          <a:bodyPr spcFirstLastPara="1" wrap="square" lIns="91425" tIns="45700" rIns="91425" bIns="45700" anchor="t" anchorCtr="0">
            <a:normAutofit fontScale="92500" lnSpcReduction="20000"/>
          </a:bodyPr>
          <a:lstStyle/>
          <a:p>
            <a:pPr marL="587502" lvl="0" indent="-507492" algn="l" rtl="0">
              <a:lnSpc>
                <a:spcPct val="100000"/>
              </a:lnSpc>
              <a:spcBef>
                <a:spcPts val="0"/>
              </a:spcBef>
              <a:spcAft>
                <a:spcPts val="0"/>
              </a:spcAft>
              <a:buSzPct val="79999"/>
              <a:buFont typeface="Century Gothic"/>
              <a:buAutoNum type="arabicPeriod"/>
            </a:pPr>
            <a:r>
              <a:rPr lang="en-US"/>
              <a:t>Log-in to “Single Sign-on”. </a:t>
            </a:r>
            <a:endParaRPr/>
          </a:p>
          <a:p>
            <a:pPr marL="587502" lvl="0" indent="-507492" algn="l" rtl="0">
              <a:lnSpc>
                <a:spcPct val="100000"/>
              </a:lnSpc>
              <a:spcBef>
                <a:spcPts val="0"/>
              </a:spcBef>
              <a:spcAft>
                <a:spcPts val="0"/>
              </a:spcAft>
              <a:buSzPct val="79999"/>
              <a:buAutoNum type="arabicPeriod"/>
            </a:pPr>
            <a:endParaRPr/>
          </a:p>
          <a:p>
            <a:pPr marL="587502" lvl="0" indent="-507492" algn="l" rtl="0">
              <a:lnSpc>
                <a:spcPct val="100000"/>
              </a:lnSpc>
              <a:spcBef>
                <a:spcPts val="1000"/>
              </a:spcBef>
              <a:spcAft>
                <a:spcPts val="0"/>
              </a:spcAft>
              <a:buSzPct val="79999"/>
              <a:buFont typeface="Century Gothic"/>
              <a:buAutoNum type="arabicPeriod"/>
            </a:pPr>
            <a:r>
              <a:rPr lang="en-US"/>
              <a:t>Click on School Links. Log-in and complete the initial information.  </a:t>
            </a:r>
            <a:endParaRPr/>
          </a:p>
          <a:p>
            <a:pPr marL="587502" lvl="0" indent="-507492" algn="l" rtl="0">
              <a:lnSpc>
                <a:spcPct val="100000"/>
              </a:lnSpc>
              <a:spcBef>
                <a:spcPts val="1000"/>
              </a:spcBef>
              <a:spcAft>
                <a:spcPts val="0"/>
              </a:spcAft>
              <a:buSzPct val="79999"/>
              <a:buFont typeface="Century Gothic"/>
              <a:buAutoNum type="arabicPeriod"/>
            </a:pPr>
            <a:r>
              <a:rPr lang="en-US"/>
              <a:t> </a:t>
            </a:r>
            <a:endParaRPr/>
          </a:p>
          <a:p>
            <a:pPr marL="587502" lvl="0" indent="-507492" algn="l" rtl="0">
              <a:lnSpc>
                <a:spcPct val="100000"/>
              </a:lnSpc>
              <a:spcBef>
                <a:spcPts val="1000"/>
              </a:spcBef>
              <a:spcAft>
                <a:spcPts val="0"/>
              </a:spcAft>
              <a:buSzPct val="79999"/>
              <a:buFont typeface="Century Gothic"/>
              <a:buAutoNum type="arabicPeriod"/>
            </a:pPr>
            <a:r>
              <a:rPr lang="en-US"/>
              <a:t>Click on  “School” link.			Click on course planner.</a:t>
            </a:r>
            <a:endParaRPr/>
          </a:p>
          <a:p>
            <a:pPr marL="587502" lvl="0" indent="-507492" algn="l" rtl="0">
              <a:lnSpc>
                <a:spcPct val="100000"/>
              </a:lnSpc>
              <a:spcBef>
                <a:spcPts val="1000"/>
              </a:spcBef>
              <a:spcAft>
                <a:spcPts val="0"/>
              </a:spcAft>
              <a:buSzPct val="79999"/>
              <a:buAutoNum type="arabicPeriod"/>
            </a:pPr>
            <a:endParaRPr/>
          </a:p>
          <a:p>
            <a:pPr marL="587502" lvl="0" indent="-507492" algn="l" rtl="0">
              <a:lnSpc>
                <a:spcPct val="100000"/>
              </a:lnSpc>
              <a:spcBef>
                <a:spcPts val="1000"/>
              </a:spcBef>
              <a:spcAft>
                <a:spcPts val="0"/>
              </a:spcAft>
              <a:buSzPct val="79999"/>
              <a:buFont typeface="Century Gothic"/>
              <a:buAutoNum type="arabicPeriod"/>
            </a:pPr>
            <a:r>
              <a:rPr lang="en-US"/>
              <a:t>Select continue if/when you see “Program of Study”. </a:t>
            </a:r>
            <a:endParaRPr/>
          </a:p>
          <a:p>
            <a:pPr marL="342900" lvl="0" indent="0" algn="l" rtl="0">
              <a:lnSpc>
                <a:spcPct val="100000"/>
              </a:lnSpc>
              <a:spcBef>
                <a:spcPts val="1000"/>
              </a:spcBef>
              <a:spcAft>
                <a:spcPts val="0"/>
              </a:spcAft>
              <a:buSzPct val="86486"/>
              <a:buNone/>
            </a:pPr>
            <a:endParaRPr/>
          </a:p>
          <a:p>
            <a:pPr marL="587502" lvl="0" indent="-507492" algn="l" rtl="0">
              <a:lnSpc>
                <a:spcPct val="100000"/>
              </a:lnSpc>
              <a:spcBef>
                <a:spcPts val="1000"/>
              </a:spcBef>
              <a:spcAft>
                <a:spcPts val="0"/>
              </a:spcAft>
              <a:buSzPct val="79999"/>
              <a:buFont typeface="Century Gothic"/>
              <a:buAutoNum type="arabicPeriod"/>
            </a:pPr>
            <a:r>
              <a:rPr lang="en-US"/>
              <a:t>Select the classes to complete your 4 year plan as we guide you through the process!</a:t>
            </a:r>
            <a:endParaRPr/>
          </a:p>
          <a:p>
            <a:pPr marL="587502" lvl="0" indent="-422910" algn="l" rtl="0">
              <a:lnSpc>
                <a:spcPct val="100000"/>
              </a:lnSpc>
              <a:spcBef>
                <a:spcPts val="1000"/>
              </a:spcBef>
              <a:spcAft>
                <a:spcPts val="0"/>
              </a:spcAft>
              <a:buSzPct val="79999"/>
              <a:buFont typeface="Century Gothic"/>
              <a:buNone/>
            </a:pPr>
            <a:endParaRPr/>
          </a:p>
        </p:txBody>
      </p:sp>
      <p:sp>
        <p:nvSpPr>
          <p:cNvPr id="358" name="Google Shape;358;p13"/>
          <p:cNvSpPr txBox="1">
            <a:spLocks noGrp="1"/>
          </p:cNvSpPr>
          <p:nvPr>
            <p:ph type="title"/>
          </p:nvPr>
        </p:nvSpPr>
        <p:spPr>
          <a:xfrm>
            <a:off x="381000" y="914400"/>
            <a:ext cx="8229600" cy="58700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000"/>
              <a:buFont typeface="Century Gothic"/>
              <a:buNone/>
            </a:pPr>
            <a:r>
              <a:rPr lang="en-US" sz="4000" u="sng"/>
              <a:t>Log-in to School Links </a:t>
            </a:r>
            <a:endParaRPr/>
          </a:p>
        </p:txBody>
      </p:sp>
      <p:pic>
        <p:nvPicPr>
          <p:cNvPr id="359" name="Google Shape;359;p13"/>
          <p:cNvPicPr preferRelativeResize="0"/>
          <p:nvPr/>
        </p:nvPicPr>
        <p:blipFill rotWithShape="1">
          <a:blip r:embed="rId3">
            <a:alphaModFix/>
          </a:blip>
          <a:srcRect/>
          <a:stretch/>
        </p:blipFill>
        <p:spPr>
          <a:xfrm>
            <a:off x="3418800" y="3557246"/>
            <a:ext cx="771525" cy="628650"/>
          </a:xfrm>
          <a:prstGeom prst="rect">
            <a:avLst/>
          </a:prstGeom>
          <a:noFill/>
          <a:ln>
            <a:noFill/>
          </a:ln>
        </p:spPr>
      </p:pic>
      <p:pic>
        <p:nvPicPr>
          <p:cNvPr id="360" name="Google Shape;360;p13"/>
          <p:cNvPicPr preferRelativeResize="0"/>
          <p:nvPr/>
        </p:nvPicPr>
        <p:blipFill rotWithShape="1">
          <a:blip r:embed="rId4">
            <a:alphaModFix/>
          </a:blip>
          <a:srcRect/>
          <a:stretch/>
        </p:blipFill>
        <p:spPr>
          <a:xfrm>
            <a:off x="7645925" y="2688386"/>
            <a:ext cx="900000" cy="997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4"/>
          <p:cNvSpPr txBox="1">
            <a:spLocks noGrp="1"/>
          </p:cNvSpPr>
          <p:nvPr>
            <p:ph type="title"/>
          </p:nvPr>
        </p:nvSpPr>
        <p:spPr>
          <a:xfrm>
            <a:off x="502584" y="692313"/>
            <a:ext cx="8229600" cy="11223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entury Gothic"/>
              <a:buNone/>
            </a:pPr>
            <a:r>
              <a:rPr lang="en-US" b="1" u="sng"/>
              <a:t>How to fill out your Course Requests</a:t>
            </a:r>
            <a:endParaRPr/>
          </a:p>
        </p:txBody>
      </p:sp>
      <p:sp>
        <p:nvSpPr>
          <p:cNvPr id="366" name="Google Shape;366;p14"/>
          <p:cNvSpPr txBox="1">
            <a:spLocks noGrp="1"/>
          </p:cNvSpPr>
          <p:nvPr>
            <p:ph type="body" idx="1"/>
          </p:nvPr>
        </p:nvSpPr>
        <p:spPr>
          <a:xfrm>
            <a:off x="152400" y="2438400"/>
            <a:ext cx="8839200" cy="4276725"/>
          </a:xfrm>
          <a:prstGeom prst="rect">
            <a:avLst/>
          </a:prstGeom>
          <a:noFill/>
          <a:ln>
            <a:noFill/>
          </a:ln>
        </p:spPr>
        <p:txBody>
          <a:bodyPr spcFirstLastPara="1" wrap="square" lIns="91425" tIns="45700" rIns="91425" bIns="45700" anchor="t" anchorCtr="0">
            <a:normAutofit/>
          </a:bodyPr>
          <a:lstStyle/>
          <a:p>
            <a:pPr marL="0" lvl="1" indent="0" algn="l" rtl="0">
              <a:lnSpc>
                <a:spcPct val="100000"/>
              </a:lnSpc>
              <a:spcBef>
                <a:spcPts val="0"/>
              </a:spcBef>
              <a:spcAft>
                <a:spcPts val="0"/>
              </a:spcAft>
              <a:buSzPts val="2000"/>
              <a:buNone/>
            </a:pPr>
            <a:r>
              <a:rPr lang="en-US" sz="2500" b="1"/>
              <a:t>            </a:t>
            </a:r>
            <a:r>
              <a:rPr lang="en-US" sz="2500" b="1">
                <a:solidFill>
                  <a:srgbClr val="FF0000"/>
                </a:solidFill>
              </a:rPr>
              <a:t>Stay with me and we will fill it out together.</a:t>
            </a:r>
            <a:endParaRPr/>
          </a:p>
          <a:p>
            <a:pPr marL="514350" lvl="1" indent="-514350" algn="l" rtl="0">
              <a:lnSpc>
                <a:spcPct val="100000"/>
              </a:lnSpc>
              <a:spcBef>
                <a:spcPts val="1000"/>
              </a:spcBef>
              <a:spcAft>
                <a:spcPts val="0"/>
              </a:spcAft>
              <a:buSzPts val="1280"/>
              <a:buFont typeface="Century Gothic"/>
              <a:buAutoNum type="arabicPeriod"/>
            </a:pPr>
            <a:r>
              <a:rPr lang="en-US" b="1"/>
              <a:t>Review credits needed to graduate and plan your course requests accordingly.</a:t>
            </a:r>
            <a:endParaRPr/>
          </a:p>
          <a:p>
            <a:pPr marL="514350" lvl="1" indent="-514350" algn="l" rtl="0">
              <a:lnSpc>
                <a:spcPct val="100000"/>
              </a:lnSpc>
              <a:spcBef>
                <a:spcPts val="1000"/>
              </a:spcBef>
              <a:spcAft>
                <a:spcPts val="0"/>
              </a:spcAft>
              <a:buSzPts val="1280"/>
              <a:buFont typeface="Century Gothic"/>
              <a:buAutoNum type="arabicPeriod"/>
            </a:pPr>
            <a:r>
              <a:rPr lang="en-US" b="1"/>
              <a:t>Click on “Add another Course” for (English, Math, etc.) and options will come up to pick from that content area.</a:t>
            </a:r>
            <a:endParaRPr/>
          </a:p>
          <a:p>
            <a:pPr marL="514350" lvl="1" indent="-514350" algn="l" rtl="0">
              <a:lnSpc>
                <a:spcPct val="100000"/>
              </a:lnSpc>
              <a:spcBef>
                <a:spcPts val="1000"/>
              </a:spcBef>
              <a:spcAft>
                <a:spcPts val="0"/>
              </a:spcAft>
              <a:buSzPts val="1280"/>
              <a:buFont typeface="Century Gothic"/>
              <a:buAutoNum type="arabicPeriod"/>
            </a:pPr>
            <a:r>
              <a:rPr lang="en-US" b="1"/>
              <a:t>You will choose courses to fill 8 academic hours and you will choose alternates.</a:t>
            </a:r>
            <a:endParaRPr b="1"/>
          </a:p>
          <a:p>
            <a:pPr marL="514350" lvl="1" indent="-514350" algn="l" rtl="0">
              <a:lnSpc>
                <a:spcPct val="100000"/>
              </a:lnSpc>
              <a:spcBef>
                <a:spcPts val="1000"/>
              </a:spcBef>
              <a:spcAft>
                <a:spcPts val="0"/>
              </a:spcAft>
              <a:buSzPts val="1440"/>
              <a:buAutoNum type="arabicPeriod"/>
            </a:pPr>
            <a:r>
              <a:rPr lang="en-US" b="1"/>
              <a:t>You can use the short cuts at the top to toggle between content areas.</a:t>
            </a:r>
            <a:endParaRPr b="1"/>
          </a:p>
          <a:p>
            <a:pPr marL="685800" lvl="0" indent="0" algn="l" rtl="0">
              <a:lnSpc>
                <a:spcPct val="100000"/>
              </a:lnSpc>
              <a:spcBef>
                <a:spcPts val="1000"/>
              </a:spcBef>
              <a:spcAft>
                <a:spcPts val="0"/>
              </a:spcAft>
              <a:buSzPts val="1440"/>
              <a:buNone/>
            </a:pPr>
            <a:endParaRPr b="1"/>
          </a:p>
        </p:txBody>
      </p:sp>
      <p:pic>
        <p:nvPicPr>
          <p:cNvPr id="367" name="Google Shape;367;p14"/>
          <p:cNvPicPr preferRelativeResize="0"/>
          <p:nvPr/>
        </p:nvPicPr>
        <p:blipFill rotWithShape="1">
          <a:blip r:embed="rId3">
            <a:alphaModFix/>
          </a:blip>
          <a:srcRect/>
          <a:stretch/>
        </p:blipFill>
        <p:spPr>
          <a:xfrm>
            <a:off x="787950" y="4778600"/>
            <a:ext cx="6723375" cy="898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5"/>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500"/>
              <a:buFont typeface="Century Gothic"/>
              <a:buNone/>
            </a:pPr>
            <a:r>
              <a:rPr lang="en-US" sz="3500" b="1"/>
              <a:t>Choose your English course for next year:</a:t>
            </a:r>
            <a:endParaRPr/>
          </a:p>
        </p:txBody>
      </p:sp>
      <p:graphicFrame>
        <p:nvGraphicFramePr>
          <p:cNvPr id="373" name="Google Shape;373;p15"/>
          <p:cNvGraphicFramePr/>
          <p:nvPr/>
        </p:nvGraphicFramePr>
        <p:xfrm>
          <a:off x="466165" y="2142288"/>
          <a:ext cx="3000000" cy="3000000"/>
        </p:xfrm>
        <a:graphic>
          <a:graphicData uri="http://schemas.openxmlformats.org/drawingml/2006/table">
            <a:tbl>
              <a:tblPr firstRow="1" bandRow="1">
                <a:noFill/>
                <a:tableStyleId>{B4ACF919-31D5-4B41-BE3F-BAF45F9A7E22}</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000000"/>
                        </a:buClr>
                        <a:buSzPts val="2800"/>
                        <a:buFont typeface="Arial"/>
                        <a:buNone/>
                      </a:pPr>
                      <a:r>
                        <a:rPr lang="en-US" sz="2800" u="sng" strike="noStrike" cap="none"/>
                        <a:t>English 1</a:t>
                      </a:r>
                      <a:endParaRPr sz="1400" u="none" strike="noStrike" cap="none"/>
                    </a:p>
                    <a:p>
                      <a:pPr marL="0" marR="0" lvl="0" indent="0" algn="ctr" rtl="0">
                        <a:lnSpc>
                          <a:spcPct val="100000"/>
                        </a:lnSpc>
                        <a:spcBef>
                          <a:spcPts val="0"/>
                        </a:spcBef>
                        <a:spcAft>
                          <a:spcPts val="0"/>
                        </a:spcAft>
                        <a:buClr>
                          <a:srgbClr val="000000"/>
                        </a:buClr>
                        <a:buSzPts val="2000"/>
                        <a:buFont typeface="Arial"/>
                        <a:buNone/>
                      </a:pPr>
                      <a:endParaRPr sz="20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Regular or</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Honors</a:t>
                      </a:r>
                      <a:endParaRPr sz="2000" u="none" strike="noStrike" cap="none">
                        <a:solidFill>
                          <a:schemeClr val="lt2"/>
                        </a:solidFill>
                      </a:endParaRPr>
                    </a:p>
                  </a:txBody>
                  <a:tcPr marL="91450" marR="91450" marT="45725" marB="45725">
                    <a:solidFill>
                      <a:srgbClr val="FFC000"/>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sng" strike="noStrike" cap="none"/>
                        <a:t>English 2</a:t>
                      </a:r>
                      <a:endParaRPr sz="1400" u="none" strike="noStrike" cap="none"/>
                    </a:p>
                    <a:p>
                      <a:pPr marL="0" marR="0" lvl="0" indent="0" algn="ctr" rtl="0">
                        <a:lnSpc>
                          <a:spcPct val="100000"/>
                        </a:lnSpc>
                        <a:spcBef>
                          <a:spcPts val="0"/>
                        </a:spcBef>
                        <a:spcAft>
                          <a:spcPts val="0"/>
                        </a:spcAft>
                        <a:buClr>
                          <a:srgbClr val="000000"/>
                        </a:buClr>
                        <a:buSzPts val="2000"/>
                        <a:buFont typeface="Arial"/>
                        <a:buNone/>
                      </a:pPr>
                      <a:endParaRPr sz="20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Regular</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Honors </a:t>
                      </a:r>
                      <a:endParaRPr sz="1400" u="none" strike="noStrike" cap="none"/>
                    </a:p>
                    <a:p>
                      <a:pPr marL="0" marR="0" lvl="0" indent="0" algn="ctr" rtl="0">
                        <a:lnSpc>
                          <a:spcPct val="100000"/>
                        </a:lnSpc>
                        <a:spcBef>
                          <a:spcPts val="0"/>
                        </a:spcBef>
                        <a:spcAft>
                          <a:spcPts val="0"/>
                        </a:spcAft>
                        <a:buClr>
                          <a:srgbClr val="000000"/>
                        </a:buClr>
                        <a:buSzPts val="2800"/>
                        <a:buFont typeface="Arial"/>
                        <a:buNone/>
                      </a:pPr>
                      <a:endParaRPr sz="2800" u="sng" strike="noStrike" cap="none"/>
                    </a:p>
                    <a:p>
                      <a:pPr marL="0" marR="0" lvl="0" indent="0" algn="ctr" rtl="0">
                        <a:lnSpc>
                          <a:spcPct val="100000"/>
                        </a:lnSpc>
                        <a:spcBef>
                          <a:spcPts val="0"/>
                        </a:spcBef>
                        <a:spcAft>
                          <a:spcPts val="0"/>
                        </a:spcAft>
                        <a:buClr>
                          <a:srgbClr val="000000"/>
                        </a:buClr>
                        <a:buSzPts val="2800"/>
                        <a:buFont typeface="Arial"/>
                        <a:buNone/>
                      </a:pPr>
                      <a:endParaRPr sz="2800" b="1" u="sng" strike="noStrike" cap="none">
                        <a:solidFill>
                          <a:srgbClr val="EEEEEE"/>
                        </a:solidFill>
                      </a:endParaRPr>
                    </a:p>
                  </a:txBody>
                  <a:tcPr marL="91450" marR="91450" marT="45725" marB="45725">
                    <a:solidFill>
                      <a:srgbClr val="BC1B4B"/>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sng" strike="noStrike" cap="none"/>
                        <a:t>English 3</a:t>
                      </a:r>
                      <a:endParaRPr sz="1400" u="none" strike="noStrike" cap="none"/>
                    </a:p>
                    <a:p>
                      <a:pPr marL="0" marR="0" lvl="0" indent="0" algn="ctr" rtl="0">
                        <a:lnSpc>
                          <a:spcPct val="100000"/>
                        </a:lnSpc>
                        <a:spcBef>
                          <a:spcPts val="0"/>
                        </a:spcBef>
                        <a:spcAft>
                          <a:spcPts val="0"/>
                        </a:spcAft>
                        <a:buClr>
                          <a:srgbClr val="000000"/>
                        </a:buClr>
                        <a:buSzPts val="2000"/>
                        <a:buFont typeface="Arial"/>
                        <a:buNone/>
                      </a:pPr>
                      <a:endParaRPr sz="20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Regular,</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UT OnRamps</a:t>
                      </a:r>
                      <a:endParaRPr sz="2000" u="none" strike="noStrike" cap="none"/>
                    </a:p>
                    <a:p>
                      <a:pPr marL="0" marR="0" lvl="0" indent="0" algn="ctr" rtl="0">
                        <a:lnSpc>
                          <a:spcPct val="100000"/>
                        </a:lnSpc>
                        <a:spcBef>
                          <a:spcPts val="0"/>
                        </a:spcBef>
                        <a:spcAft>
                          <a:spcPts val="0"/>
                        </a:spcAft>
                        <a:buClr>
                          <a:srgbClr val="000000"/>
                        </a:buClr>
                        <a:buSzPts val="2800"/>
                        <a:buFont typeface="Arial"/>
                        <a:buNone/>
                      </a:pPr>
                      <a:endParaRPr sz="2800" b="1" u="sng" strike="noStrike" cap="none">
                        <a:solidFill>
                          <a:srgbClr val="EEEEEE"/>
                        </a:solidFill>
                      </a:endParaRPr>
                    </a:p>
                  </a:txBody>
                  <a:tcPr marL="91450" marR="91450" marT="45725" marB="45725">
                    <a:solidFill>
                      <a:srgbClr val="00B050"/>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sng" strike="noStrike" cap="none"/>
                        <a:t>English 4</a:t>
                      </a:r>
                      <a:endParaRPr sz="1400" u="none" strike="noStrike" cap="none"/>
                    </a:p>
                    <a:p>
                      <a:pPr marL="0" marR="0" lvl="0" indent="0" algn="ctr" rtl="0">
                        <a:lnSpc>
                          <a:spcPct val="100000"/>
                        </a:lnSpc>
                        <a:spcBef>
                          <a:spcPts val="0"/>
                        </a:spcBef>
                        <a:spcAft>
                          <a:spcPts val="0"/>
                        </a:spcAft>
                        <a:buClr>
                          <a:srgbClr val="000000"/>
                        </a:buClr>
                        <a:buSzPts val="2000"/>
                        <a:buFont typeface="Arial"/>
                        <a:buNone/>
                      </a:pPr>
                      <a:endParaRPr sz="20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Regular,</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Dual Credit, OnRamps or</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AP English 4</a:t>
                      </a:r>
                      <a:endParaRPr sz="1400" u="none" strike="noStrike" cap="none"/>
                    </a:p>
                    <a:p>
                      <a:pPr marL="0" marR="0" lvl="0" indent="0" algn="ctr" rtl="0">
                        <a:lnSpc>
                          <a:spcPct val="100000"/>
                        </a:lnSpc>
                        <a:spcBef>
                          <a:spcPts val="0"/>
                        </a:spcBef>
                        <a:spcAft>
                          <a:spcPts val="0"/>
                        </a:spcAft>
                        <a:buClr>
                          <a:srgbClr val="000000"/>
                        </a:buClr>
                        <a:buSzPts val="2800"/>
                        <a:buFont typeface="Arial"/>
                        <a:buNone/>
                      </a:pPr>
                      <a:endParaRPr sz="2800" u="sng" strike="noStrike" cap="none"/>
                    </a:p>
                    <a:p>
                      <a:pPr marL="0" marR="0" lvl="0" indent="0" algn="ctr" rtl="0">
                        <a:lnSpc>
                          <a:spcPct val="100000"/>
                        </a:lnSpc>
                        <a:spcBef>
                          <a:spcPts val="0"/>
                        </a:spcBef>
                        <a:spcAft>
                          <a:spcPts val="0"/>
                        </a:spcAft>
                        <a:buClr>
                          <a:srgbClr val="000000"/>
                        </a:buClr>
                        <a:buSzPts val="2800"/>
                        <a:buFont typeface="Arial"/>
                        <a:buNone/>
                      </a:pPr>
                      <a:endParaRPr sz="2800" u="sng" strike="noStrike" cap="none"/>
                    </a:p>
                    <a:p>
                      <a:pPr marL="0" marR="0" lvl="0" indent="0" algn="ctr" rtl="0">
                        <a:lnSpc>
                          <a:spcPct val="100000"/>
                        </a:lnSpc>
                        <a:spcBef>
                          <a:spcPts val="0"/>
                        </a:spcBef>
                        <a:spcAft>
                          <a:spcPts val="0"/>
                        </a:spcAft>
                        <a:buClr>
                          <a:srgbClr val="000000"/>
                        </a:buClr>
                        <a:buSzPts val="2800"/>
                        <a:buFont typeface="Arial"/>
                        <a:buNone/>
                      </a:pPr>
                      <a:endParaRPr sz="2800" b="1" u="sng" strike="noStrike" cap="none">
                        <a:solidFill>
                          <a:srgbClr val="EEEEEE"/>
                        </a:solidFill>
                      </a:endParaRPr>
                    </a:p>
                  </a:txBody>
                  <a:tcPr marL="91450" marR="91450" marT="45725" marB="45725">
                    <a:solidFill>
                      <a:srgbClr val="0070C0"/>
                    </a:solidFill>
                  </a:tcPr>
                </a:tc>
                <a:extLst>
                  <a:ext uri="{0D108BD9-81ED-4DB2-BD59-A6C34878D82A}">
                    <a16:rowId xmlns:a16="http://schemas.microsoft.com/office/drawing/2014/main" val="10000"/>
                  </a:ext>
                </a:extLst>
              </a:tr>
            </a:tbl>
          </a:graphicData>
        </a:graphic>
      </p:graphicFrame>
      <p:sp>
        <p:nvSpPr>
          <p:cNvPr id="374" name="Google Shape;374;p15"/>
          <p:cNvSpPr txBox="1"/>
          <p:nvPr/>
        </p:nvSpPr>
        <p:spPr>
          <a:xfrm>
            <a:off x="448235" y="5562600"/>
            <a:ext cx="8458379"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entury Gothic"/>
                <a:ea typeface="Century Gothic"/>
                <a:cs typeface="Century Gothic"/>
                <a:sym typeface="Century Gothic"/>
              </a:rPr>
              <a:t>*Students interested in dual credit courses must fill out the required paperwork, pass the TSI and register for those classes through the college.  See Mr. Teets or your counselor for more information.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6"/>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a:t>Pick your English!</a:t>
            </a:r>
            <a:endParaRPr/>
          </a:p>
        </p:txBody>
      </p:sp>
      <p:sp>
        <p:nvSpPr>
          <p:cNvPr id="380" name="Google Shape;380;p16"/>
          <p:cNvSpPr txBox="1"/>
          <p:nvPr/>
        </p:nvSpPr>
        <p:spPr>
          <a:xfrm>
            <a:off x="328150" y="2400625"/>
            <a:ext cx="8616900" cy="19701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entury Gothic"/>
              <a:buAutoNum type="arabicPeriod"/>
            </a:pPr>
            <a:r>
              <a:rPr lang="en-US" sz="1800" b="0" i="0" u="none" strike="noStrike" cap="none">
                <a:solidFill>
                  <a:schemeClr val="dk1"/>
                </a:solidFill>
                <a:latin typeface="Century Gothic"/>
                <a:ea typeface="Century Gothic"/>
                <a:cs typeface="Century Gothic"/>
                <a:sym typeface="Century Gothic"/>
              </a:rPr>
              <a:t>Pick your English course for next year. </a:t>
            </a:r>
            <a:endParaRPr sz="1800" b="0"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1800">
              <a:solidFill>
                <a:schemeClr val="dk1"/>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chemeClr val="dk1"/>
              </a:buClr>
              <a:buSzPts val="1800"/>
              <a:buFont typeface="Century Gothic"/>
              <a:buAutoNum type="arabicPeriod"/>
            </a:pPr>
            <a:r>
              <a:rPr lang="en-US" sz="1800" b="0" i="0" u="none" strike="noStrike" cap="none">
                <a:solidFill>
                  <a:schemeClr val="dk1"/>
                </a:solidFill>
                <a:latin typeface="Century Gothic"/>
                <a:ea typeface="Century Gothic"/>
                <a:cs typeface="Century Gothic"/>
                <a:sym typeface="Century Gothic"/>
              </a:rPr>
              <a:t>If you failed a previous English course, you will be required to make that course up to graduate. You may select it here and/or see your counselor for more options.</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entury Gothic"/>
              <a:buNone/>
            </a:pPr>
            <a:endParaRPr sz="1800" b="0"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7"/>
          <p:cNvSpPr txBox="1">
            <a:spLocks noGrp="1"/>
          </p:cNvSpPr>
          <p:nvPr>
            <p:ph type="title"/>
          </p:nvPr>
        </p:nvSpPr>
        <p:spPr>
          <a:xfrm>
            <a:off x="457200" y="7620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000"/>
              <a:buFont typeface="Century Gothic"/>
              <a:buNone/>
            </a:pPr>
            <a:r>
              <a:rPr lang="en-US" sz="3000" b="1"/>
              <a:t>Recommended Course Sequence for Math</a:t>
            </a:r>
            <a:endParaRPr sz="3000"/>
          </a:p>
        </p:txBody>
      </p:sp>
      <p:grpSp>
        <p:nvGrpSpPr>
          <p:cNvPr id="387" name="Google Shape;387;p17"/>
          <p:cNvGrpSpPr/>
          <p:nvPr/>
        </p:nvGrpSpPr>
        <p:grpSpPr>
          <a:xfrm>
            <a:off x="388702" y="4152900"/>
            <a:ext cx="8290395" cy="1066800"/>
            <a:chOff x="7702" y="0"/>
            <a:chExt cx="8290395" cy="1066800"/>
          </a:xfrm>
        </p:grpSpPr>
        <p:sp>
          <p:nvSpPr>
            <p:cNvPr id="388" name="Google Shape;388;p17"/>
            <p:cNvSpPr/>
            <p:nvPr/>
          </p:nvSpPr>
          <p:spPr>
            <a:xfrm>
              <a:off x="7702" y="0"/>
              <a:ext cx="1594306" cy="10668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7"/>
            <p:cNvSpPr txBox="1"/>
            <p:nvPr/>
          </p:nvSpPr>
          <p:spPr>
            <a:xfrm>
              <a:off x="38948" y="31246"/>
              <a:ext cx="1531814" cy="1004308"/>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Algebra 1</a:t>
              </a:r>
              <a:endParaRPr sz="1400" b="0" i="0" u="none" strike="noStrike" cap="none">
                <a:solidFill>
                  <a:srgbClr val="000000"/>
                </a:solidFill>
                <a:latin typeface="Arial"/>
                <a:ea typeface="Arial"/>
                <a:cs typeface="Arial"/>
                <a:sym typeface="Arial"/>
              </a:endParaRPr>
            </a:p>
          </p:txBody>
        </p:sp>
        <p:sp>
          <p:nvSpPr>
            <p:cNvPr id="390" name="Google Shape;390;p17"/>
            <p:cNvSpPr/>
            <p:nvPr/>
          </p:nvSpPr>
          <p:spPr>
            <a:xfrm>
              <a:off x="1761439" y="335705"/>
              <a:ext cx="337993" cy="395388"/>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7"/>
            <p:cNvSpPr txBox="1"/>
            <p:nvPr/>
          </p:nvSpPr>
          <p:spPr>
            <a:xfrm>
              <a:off x="1761439" y="414783"/>
              <a:ext cx="236595" cy="2372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392" name="Google Shape;392;p17"/>
            <p:cNvSpPr/>
            <p:nvPr/>
          </p:nvSpPr>
          <p:spPr>
            <a:xfrm>
              <a:off x="2239731" y="0"/>
              <a:ext cx="1594306" cy="10668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7"/>
            <p:cNvSpPr txBox="1"/>
            <p:nvPr/>
          </p:nvSpPr>
          <p:spPr>
            <a:xfrm>
              <a:off x="2270977" y="31246"/>
              <a:ext cx="1531814" cy="1004308"/>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1000"/>
                <a:buFont typeface="Century Gothic"/>
                <a:buNone/>
              </a:pPr>
              <a:endParaRPr sz="1000" b="1" i="0" u="sng" strike="noStrike" cap="none">
                <a:solidFill>
                  <a:schemeClr val="lt1"/>
                </a:solidFill>
                <a:latin typeface="Century Gothic"/>
                <a:ea typeface="Century Gothic"/>
                <a:cs typeface="Century Gothic"/>
                <a:sym typeface="Century Gothic"/>
              </a:endParaRPr>
            </a:p>
            <a:p>
              <a:pPr marL="0" marR="0" lvl="0" indent="0" algn="ctr" rtl="0">
                <a:lnSpc>
                  <a:spcPct val="90000"/>
                </a:lnSpc>
                <a:spcBef>
                  <a:spcPts val="350"/>
                </a:spcBef>
                <a:spcAft>
                  <a:spcPts val="0"/>
                </a:spcAft>
                <a:buClr>
                  <a:schemeClr val="lt1"/>
                </a:buClr>
                <a:buSzPts val="2200"/>
                <a:buFont typeface="Century Gothic"/>
                <a:buNone/>
              </a:pPr>
              <a:r>
                <a:rPr lang="en-US" sz="2200" b="1" i="0" u="sng" strike="noStrike" cap="none">
                  <a:solidFill>
                    <a:schemeClr val="lt1"/>
                  </a:solidFill>
                  <a:latin typeface="Century Gothic"/>
                  <a:ea typeface="Century Gothic"/>
                  <a:cs typeface="Century Gothic"/>
                  <a:sym typeface="Century Gothic"/>
                </a:rPr>
                <a:t>Geometry</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70"/>
                </a:spcBef>
                <a:spcAft>
                  <a:spcPts val="0"/>
                </a:spcAft>
                <a:buClr>
                  <a:schemeClr val="lt1"/>
                </a:buClr>
                <a:buSzPts val="1200"/>
                <a:buFont typeface="Century Gothic"/>
                <a:buNone/>
              </a:pPr>
              <a:r>
                <a:rPr lang="en-US" sz="1200" b="1" i="0" u="none" strike="noStrike" cap="none">
                  <a:solidFill>
                    <a:schemeClr val="lt1"/>
                  </a:solidFill>
                  <a:latin typeface="Century Gothic"/>
                  <a:ea typeface="Century Gothic"/>
                  <a:cs typeface="Century Gothic"/>
                  <a:sym typeface="Century Gothic"/>
                </a:rPr>
                <a:t>Regular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chemeClr val="lt1"/>
                </a:buClr>
                <a:buSzPts val="1200"/>
                <a:buFont typeface="Century Gothic"/>
                <a:buNone/>
              </a:pPr>
              <a:r>
                <a:rPr lang="en-US" sz="1200" b="1" i="0" u="none" strike="noStrike" cap="none">
                  <a:solidFill>
                    <a:schemeClr val="lt1"/>
                  </a:solidFill>
                  <a:latin typeface="Century Gothic"/>
                  <a:ea typeface="Century Gothic"/>
                  <a:cs typeface="Century Gothic"/>
                  <a:sym typeface="Century Gothic"/>
                </a:rPr>
                <a:t>Honors</a:t>
              </a:r>
              <a:endParaRPr sz="1600" b="1" i="0" u="none" strike="noStrike" cap="none">
                <a:solidFill>
                  <a:schemeClr val="lt1"/>
                </a:solidFill>
                <a:latin typeface="Century Gothic"/>
                <a:ea typeface="Century Gothic"/>
                <a:cs typeface="Century Gothic"/>
                <a:sym typeface="Century Gothic"/>
              </a:endParaRPr>
            </a:p>
            <a:p>
              <a:pPr marL="0" marR="0" lvl="0" indent="0" algn="ctr" rtl="0">
                <a:lnSpc>
                  <a:spcPct val="90000"/>
                </a:lnSpc>
                <a:spcBef>
                  <a:spcPts val="420"/>
                </a:spcBef>
                <a:spcAft>
                  <a:spcPts val="0"/>
                </a:spcAft>
                <a:buClr>
                  <a:schemeClr val="dk1"/>
                </a:buClr>
                <a:buSzPts val="1000"/>
                <a:buFont typeface="Century Gothic"/>
                <a:buNone/>
              </a:pPr>
              <a:endParaRPr sz="1000" b="0" i="0" u="none" strike="noStrike" cap="none">
                <a:solidFill>
                  <a:schemeClr val="lt1"/>
                </a:solidFill>
                <a:latin typeface="Century Gothic"/>
                <a:ea typeface="Century Gothic"/>
                <a:cs typeface="Century Gothic"/>
                <a:sym typeface="Century Gothic"/>
              </a:endParaRPr>
            </a:p>
          </p:txBody>
        </p:sp>
        <p:sp>
          <p:nvSpPr>
            <p:cNvPr id="394" name="Google Shape;394;p17"/>
            <p:cNvSpPr/>
            <p:nvPr/>
          </p:nvSpPr>
          <p:spPr>
            <a:xfrm>
              <a:off x="3993469" y="335705"/>
              <a:ext cx="337993" cy="395388"/>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7"/>
            <p:cNvSpPr txBox="1"/>
            <p:nvPr/>
          </p:nvSpPr>
          <p:spPr>
            <a:xfrm>
              <a:off x="3993469" y="414783"/>
              <a:ext cx="236595" cy="2372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396" name="Google Shape;396;p17"/>
            <p:cNvSpPr/>
            <p:nvPr/>
          </p:nvSpPr>
          <p:spPr>
            <a:xfrm>
              <a:off x="4471761" y="0"/>
              <a:ext cx="1594306" cy="10668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7"/>
            <p:cNvSpPr txBox="1"/>
            <p:nvPr/>
          </p:nvSpPr>
          <p:spPr>
            <a:xfrm>
              <a:off x="4503007" y="31246"/>
              <a:ext cx="1531814" cy="1004308"/>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sng" strike="noStrike" cap="none">
                  <a:solidFill>
                    <a:schemeClr val="lt1"/>
                  </a:solidFill>
                  <a:latin typeface="Century Gothic"/>
                  <a:ea typeface="Century Gothic"/>
                  <a:cs typeface="Century Gothic"/>
                  <a:sym typeface="Century Gothic"/>
                </a:rPr>
                <a:t>Algebra 2</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70"/>
                </a:spcBef>
                <a:spcAft>
                  <a:spcPts val="0"/>
                </a:spcAft>
                <a:buClr>
                  <a:schemeClr val="lt1"/>
                </a:buClr>
                <a:buSzPts val="1200"/>
                <a:buFont typeface="Century Gothic"/>
                <a:buNone/>
              </a:pPr>
              <a:r>
                <a:rPr lang="en-US" sz="1200" b="1" i="0" u="none" strike="noStrike" cap="none">
                  <a:solidFill>
                    <a:schemeClr val="lt1"/>
                  </a:solidFill>
                  <a:latin typeface="Century Gothic"/>
                  <a:ea typeface="Century Gothic"/>
                  <a:cs typeface="Century Gothic"/>
                  <a:sym typeface="Century Gothic"/>
                </a:rPr>
                <a:t>Regular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chemeClr val="lt1"/>
                </a:buClr>
                <a:buSzPts val="1200"/>
                <a:buFont typeface="Century Gothic"/>
                <a:buNone/>
              </a:pPr>
              <a:r>
                <a:rPr lang="en-US" sz="1200" b="1" i="0" u="none" strike="noStrike" cap="none">
                  <a:solidFill>
                    <a:schemeClr val="lt1"/>
                  </a:solidFill>
                  <a:latin typeface="Century Gothic"/>
                  <a:ea typeface="Century Gothic"/>
                  <a:cs typeface="Century Gothic"/>
                  <a:sym typeface="Century Gothic"/>
                </a:rPr>
                <a:t>OnRamps</a:t>
              </a:r>
              <a:endParaRPr sz="1400" b="0" i="0" u="none" strike="noStrike" cap="none">
                <a:solidFill>
                  <a:srgbClr val="000000"/>
                </a:solidFill>
                <a:latin typeface="Arial"/>
                <a:ea typeface="Arial"/>
                <a:cs typeface="Arial"/>
                <a:sym typeface="Arial"/>
              </a:endParaRPr>
            </a:p>
          </p:txBody>
        </p:sp>
        <p:sp>
          <p:nvSpPr>
            <p:cNvPr id="398" name="Google Shape;398;p17"/>
            <p:cNvSpPr/>
            <p:nvPr/>
          </p:nvSpPr>
          <p:spPr>
            <a:xfrm>
              <a:off x="6225498" y="335705"/>
              <a:ext cx="337993" cy="395388"/>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17"/>
            <p:cNvSpPr txBox="1"/>
            <p:nvPr/>
          </p:nvSpPr>
          <p:spPr>
            <a:xfrm>
              <a:off x="6225498" y="414783"/>
              <a:ext cx="236595" cy="2372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00" name="Google Shape;400;p17"/>
            <p:cNvSpPr/>
            <p:nvPr/>
          </p:nvSpPr>
          <p:spPr>
            <a:xfrm>
              <a:off x="6703791" y="0"/>
              <a:ext cx="1594306" cy="10668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17"/>
            <p:cNvSpPr txBox="1"/>
            <p:nvPr/>
          </p:nvSpPr>
          <p:spPr>
            <a:xfrm>
              <a:off x="6735037" y="31246"/>
              <a:ext cx="1531814" cy="100430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entury Gothic"/>
                <a:buNone/>
              </a:pPr>
              <a:r>
                <a:rPr lang="en-US" sz="1200" b="1" i="0" u="sng" strike="noStrike" cap="none">
                  <a:solidFill>
                    <a:schemeClr val="lt1"/>
                  </a:solidFill>
                  <a:latin typeface="Century Gothic"/>
                  <a:ea typeface="Century Gothic"/>
                  <a:cs typeface="Century Gothic"/>
                  <a:sym typeface="Century Gothic"/>
                </a:rPr>
                <a:t>Pre-Calculus</a:t>
              </a:r>
              <a:r>
                <a:rPr lang="en-US" sz="1000" b="1" i="0" u="none" strike="noStrike" cap="none">
                  <a:solidFill>
                    <a:schemeClr val="lt1"/>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chemeClr val="lt1"/>
                </a:buClr>
                <a:buSzPts val="1000"/>
                <a:buFont typeface="Century Gothic"/>
                <a:buNone/>
              </a:pPr>
              <a:r>
                <a:rPr lang="en-US" sz="1000" b="1" i="0" u="none" strike="noStrike" cap="none">
                  <a:solidFill>
                    <a:schemeClr val="lt1"/>
                  </a:solidFill>
                  <a:latin typeface="Century Gothic"/>
                  <a:ea typeface="Century Gothic"/>
                  <a:cs typeface="Century Gothic"/>
                  <a:sym typeface="Century Gothic"/>
                </a:rPr>
                <a:t>Regular or OnRamps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350"/>
                </a:spcBef>
                <a:spcAft>
                  <a:spcPts val="0"/>
                </a:spcAft>
                <a:buClr>
                  <a:schemeClr val="lt1"/>
                </a:buClr>
                <a:buSzPts val="1000"/>
                <a:buFont typeface="Century Gothic"/>
                <a:buNone/>
              </a:pPr>
              <a:r>
                <a:rPr lang="en-US" sz="1000" b="1" i="0" u="none" strike="noStrike" cap="none">
                  <a:solidFill>
                    <a:schemeClr val="lt1"/>
                  </a:solidFill>
                  <a:latin typeface="Century Gothic"/>
                  <a:ea typeface="Century Gothic"/>
                  <a:cs typeface="Century Gothic"/>
                  <a:sym typeface="Century Gothic"/>
                </a:rPr>
                <a:t>or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350"/>
                </a:spcBef>
                <a:spcAft>
                  <a:spcPts val="0"/>
                </a:spcAft>
                <a:buClr>
                  <a:schemeClr val="lt1"/>
                </a:buClr>
                <a:buSzPts val="1100"/>
                <a:buFont typeface="Century Gothic"/>
                <a:buNone/>
              </a:pPr>
              <a:r>
                <a:rPr lang="en-US" sz="1100" b="1" i="0" u="sng" strike="noStrike" cap="none">
                  <a:solidFill>
                    <a:schemeClr val="lt1"/>
                  </a:solidFill>
                  <a:latin typeface="Century Gothic"/>
                  <a:ea typeface="Century Gothic"/>
                  <a:cs typeface="Century Gothic"/>
                  <a:sym typeface="Century Gothic"/>
                </a:rPr>
                <a:t>Another 4</a:t>
              </a:r>
              <a:r>
                <a:rPr lang="en-US" sz="1100" b="1" i="0" u="sng" strike="noStrike" cap="none" baseline="30000">
                  <a:solidFill>
                    <a:schemeClr val="lt1"/>
                  </a:solidFill>
                  <a:latin typeface="Century Gothic"/>
                  <a:ea typeface="Century Gothic"/>
                  <a:cs typeface="Century Gothic"/>
                  <a:sym typeface="Century Gothic"/>
                </a:rPr>
                <a:t>th</a:t>
              </a:r>
              <a:r>
                <a:rPr lang="en-US" sz="1100" b="1" i="0" u="sng" strike="noStrike" cap="none">
                  <a:solidFill>
                    <a:schemeClr val="lt1"/>
                  </a:solidFill>
                  <a:latin typeface="Century Gothic"/>
                  <a:ea typeface="Century Gothic"/>
                  <a:cs typeface="Century Gothic"/>
                  <a:sym typeface="Century Gothic"/>
                </a:rPr>
                <a:t> math</a:t>
              </a:r>
              <a:endParaRPr sz="1400" b="0" i="0" u="none" strike="noStrike" cap="none">
                <a:solidFill>
                  <a:srgbClr val="000000"/>
                </a:solidFill>
                <a:latin typeface="Arial"/>
                <a:ea typeface="Arial"/>
                <a:cs typeface="Arial"/>
                <a:sym typeface="Arial"/>
              </a:endParaRPr>
            </a:p>
          </p:txBody>
        </p:sp>
      </p:grpSp>
      <p:grpSp>
        <p:nvGrpSpPr>
          <p:cNvPr id="402" name="Google Shape;402;p17"/>
          <p:cNvGrpSpPr/>
          <p:nvPr/>
        </p:nvGrpSpPr>
        <p:grpSpPr>
          <a:xfrm>
            <a:off x="457200" y="2986267"/>
            <a:ext cx="8302149" cy="978642"/>
            <a:chOff x="0" y="71617"/>
            <a:chExt cx="8302149" cy="978642"/>
          </a:xfrm>
        </p:grpSpPr>
        <p:sp>
          <p:nvSpPr>
            <p:cNvPr id="403" name="Google Shape;403;p17"/>
            <p:cNvSpPr/>
            <p:nvPr/>
          </p:nvSpPr>
          <p:spPr>
            <a:xfrm>
              <a:off x="0" y="71617"/>
              <a:ext cx="1595865" cy="957519"/>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7"/>
            <p:cNvSpPr txBox="1"/>
            <p:nvPr/>
          </p:nvSpPr>
          <p:spPr>
            <a:xfrm>
              <a:off x="28045" y="99662"/>
              <a:ext cx="1539775" cy="901429"/>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Algebra 1</a:t>
              </a:r>
              <a:endParaRPr sz="2200" b="1" i="0" u="none" strike="noStrike" cap="none">
                <a:solidFill>
                  <a:schemeClr val="lt1"/>
                </a:solidFill>
                <a:latin typeface="Century Gothic"/>
                <a:ea typeface="Century Gothic"/>
                <a:cs typeface="Century Gothic"/>
                <a:sym typeface="Century Gothic"/>
              </a:endParaRPr>
            </a:p>
          </p:txBody>
        </p:sp>
        <p:sp>
          <p:nvSpPr>
            <p:cNvPr id="405" name="Google Shape;405;p17"/>
            <p:cNvSpPr/>
            <p:nvPr/>
          </p:nvSpPr>
          <p:spPr>
            <a:xfrm rot="32447">
              <a:off x="1756356" y="363142"/>
              <a:ext cx="340273" cy="395774"/>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17"/>
            <p:cNvSpPr txBox="1"/>
            <p:nvPr/>
          </p:nvSpPr>
          <p:spPr>
            <a:xfrm rot="32447">
              <a:off x="1756358" y="441815"/>
              <a:ext cx="238191" cy="2374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07" name="Google Shape;407;p17"/>
            <p:cNvSpPr/>
            <p:nvPr/>
          </p:nvSpPr>
          <p:spPr>
            <a:xfrm>
              <a:off x="2237861" y="92740"/>
              <a:ext cx="1595865" cy="957519"/>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7"/>
            <p:cNvSpPr txBox="1"/>
            <p:nvPr/>
          </p:nvSpPr>
          <p:spPr>
            <a:xfrm>
              <a:off x="2265906" y="120785"/>
              <a:ext cx="1539775" cy="901429"/>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Geometry</a:t>
              </a:r>
              <a:endParaRPr sz="2200" b="1" i="0" u="none" strike="noStrike" cap="none">
                <a:solidFill>
                  <a:schemeClr val="lt1"/>
                </a:solidFill>
                <a:latin typeface="Century Gothic"/>
                <a:ea typeface="Century Gothic"/>
                <a:cs typeface="Century Gothic"/>
                <a:sym typeface="Century Gothic"/>
              </a:endParaRPr>
            </a:p>
          </p:txBody>
        </p:sp>
        <p:sp>
          <p:nvSpPr>
            <p:cNvPr id="409" name="Google Shape;409;p17"/>
            <p:cNvSpPr/>
            <p:nvPr/>
          </p:nvSpPr>
          <p:spPr>
            <a:xfrm>
              <a:off x="3993313" y="373612"/>
              <a:ext cx="338323" cy="395774"/>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17"/>
            <p:cNvSpPr txBox="1"/>
            <p:nvPr/>
          </p:nvSpPr>
          <p:spPr>
            <a:xfrm>
              <a:off x="3993313" y="452767"/>
              <a:ext cx="236826" cy="2374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11" name="Google Shape;411;p17"/>
            <p:cNvSpPr/>
            <p:nvPr/>
          </p:nvSpPr>
          <p:spPr>
            <a:xfrm>
              <a:off x="4472073" y="92740"/>
              <a:ext cx="1595865" cy="957519"/>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17"/>
            <p:cNvSpPr txBox="1"/>
            <p:nvPr/>
          </p:nvSpPr>
          <p:spPr>
            <a:xfrm>
              <a:off x="4500118" y="120785"/>
              <a:ext cx="1539775" cy="901429"/>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Math Models</a:t>
              </a:r>
              <a:endParaRPr sz="2200" b="1" i="0" u="none" strike="noStrike" cap="none">
                <a:solidFill>
                  <a:schemeClr val="lt1"/>
                </a:solidFill>
                <a:latin typeface="Century Gothic"/>
                <a:ea typeface="Century Gothic"/>
                <a:cs typeface="Century Gothic"/>
                <a:sym typeface="Century Gothic"/>
              </a:endParaRPr>
            </a:p>
          </p:txBody>
        </p:sp>
        <p:sp>
          <p:nvSpPr>
            <p:cNvPr id="413" name="Google Shape;413;p17"/>
            <p:cNvSpPr/>
            <p:nvPr/>
          </p:nvSpPr>
          <p:spPr>
            <a:xfrm>
              <a:off x="6227524" y="373612"/>
              <a:ext cx="338323" cy="395774"/>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17"/>
            <p:cNvSpPr txBox="1"/>
            <p:nvPr/>
          </p:nvSpPr>
          <p:spPr>
            <a:xfrm>
              <a:off x="6227524" y="452767"/>
              <a:ext cx="236826" cy="2374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15" name="Google Shape;415;p17"/>
            <p:cNvSpPr/>
            <p:nvPr/>
          </p:nvSpPr>
          <p:spPr>
            <a:xfrm>
              <a:off x="6706284" y="92740"/>
              <a:ext cx="1595865" cy="957519"/>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17"/>
            <p:cNvSpPr txBox="1"/>
            <p:nvPr/>
          </p:nvSpPr>
          <p:spPr>
            <a:xfrm>
              <a:off x="6734329" y="120785"/>
              <a:ext cx="1539775" cy="901429"/>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Algebra 2</a:t>
              </a:r>
              <a:endParaRPr sz="2200" b="1" i="0" u="none" strike="noStrike" cap="none">
                <a:solidFill>
                  <a:schemeClr val="lt1"/>
                </a:solidFill>
                <a:latin typeface="Century Gothic"/>
                <a:ea typeface="Century Gothic"/>
                <a:cs typeface="Century Gothic"/>
                <a:sym typeface="Century Gothic"/>
              </a:endParaRPr>
            </a:p>
          </p:txBody>
        </p:sp>
      </p:grpSp>
      <p:grpSp>
        <p:nvGrpSpPr>
          <p:cNvPr id="417" name="Google Shape;417;p17"/>
          <p:cNvGrpSpPr/>
          <p:nvPr/>
        </p:nvGrpSpPr>
        <p:grpSpPr>
          <a:xfrm>
            <a:off x="385054" y="5410200"/>
            <a:ext cx="8294043" cy="1143000"/>
            <a:chOff x="4054" y="0"/>
            <a:chExt cx="8294043" cy="1143000"/>
          </a:xfrm>
        </p:grpSpPr>
        <p:sp>
          <p:nvSpPr>
            <p:cNvPr id="418" name="Google Shape;418;p17"/>
            <p:cNvSpPr/>
            <p:nvPr/>
          </p:nvSpPr>
          <p:spPr>
            <a:xfrm>
              <a:off x="4054" y="0"/>
              <a:ext cx="1594306" cy="11430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7"/>
            <p:cNvSpPr txBox="1"/>
            <p:nvPr/>
          </p:nvSpPr>
          <p:spPr>
            <a:xfrm>
              <a:off x="37531" y="33477"/>
              <a:ext cx="1527352" cy="107604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Geometry Honors</a:t>
              </a:r>
              <a:r>
                <a:rPr lang="en-US" sz="1500" b="0" i="0" u="none" strike="noStrike" cap="none">
                  <a:solidFill>
                    <a:schemeClr val="lt1"/>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
          <p:nvSpPr>
            <p:cNvPr id="420" name="Google Shape;420;p17"/>
            <p:cNvSpPr/>
            <p:nvPr/>
          </p:nvSpPr>
          <p:spPr>
            <a:xfrm>
              <a:off x="1758703" y="373805"/>
              <a:ext cx="339926" cy="395388"/>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17"/>
            <p:cNvSpPr txBox="1"/>
            <p:nvPr/>
          </p:nvSpPr>
          <p:spPr>
            <a:xfrm>
              <a:off x="1758703" y="452883"/>
              <a:ext cx="237948" cy="2372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entury Gothic"/>
                <a:buNone/>
              </a:pPr>
              <a:endParaRPr sz="1100" b="0" i="0" u="none" strike="noStrike" cap="none">
                <a:solidFill>
                  <a:schemeClr val="lt1"/>
                </a:solidFill>
                <a:latin typeface="Century Gothic"/>
                <a:ea typeface="Century Gothic"/>
                <a:cs typeface="Century Gothic"/>
                <a:sym typeface="Century Gothic"/>
              </a:endParaRPr>
            </a:p>
          </p:txBody>
        </p:sp>
        <p:sp>
          <p:nvSpPr>
            <p:cNvPr id="422" name="Google Shape;422;p17"/>
            <p:cNvSpPr/>
            <p:nvPr/>
          </p:nvSpPr>
          <p:spPr>
            <a:xfrm>
              <a:off x="2239731" y="0"/>
              <a:ext cx="1594306" cy="11430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17"/>
            <p:cNvSpPr txBox="1"/>
            <p:nvPr/>
          </p:nvSpPr>
          <p:spPr>
            <a:xfrm>
              <a:off x="2273208" y="33477"/>
              <a:ext cx="1527352" cy="107604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Algebra 2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OnRamps</a:t>
              </a:r>
              <a:endParaRPr sz="1400" b="0" i="0" u="none" strike="noStrike" cap="none">
                <a:solidFill>
                  <a:srgbClr val="000000"/>
                </a:solidFill>
                <a:latin typeface="Arial"/>
                <a:ea typeface="Arial"/>
                <a:cs typeface="Arial"/>
                <a:sym typeface="Arial"/>
              </a:endParaRPr>
            </a:p>
          </p:txBody>
        </p:sp>
        <p:sp>
          <p:nvSpPr>
            <p:cNvPr id="424" name="Google Shape;424;p17"/>
            <p:cNvSpPr/>
            <p:nvPr/>
          </p:nvSpPr>
          <p:spPr>
            <a:xfrm>
              <a:off x="3993469" y="373805"/>
              <a:ext cx="337993" cy="395388"/>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17"/>
            <p:cNvSpPr txBox="1"/>
            <p:nvPr/>
          </p:nvSpPr>
          <p:spPr>
            <a:xfrm>
              <a:off x="3993469" y="452883"/>
              <a:ext cx="236595" cy="2372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entury Gothic"/>
                <a:buNone/>
              </a:pPr>
              <a:endParaRPr sz="1100" b="0" i="0" u="none" strike="noStrike" cap="none">
                <a:solidFill>
                  <a:schemeClr val="lt1"/>
                </a:solidFill>
                <a:latin typeface="Century Gothic"/>
                <a:ea typeface="Century Gothic"/>
                <a:cs typeface="Century Gothic"/>
                <a:sym typeface="Century Gothic"/>
              </a:endParaRPr>
            </a:p>
          </p:txBody>
        </p:sp>
        <p:sp>
          <p:nvSpPr>
            <p:cNvPr id="426" name="Google Shape;426;p17"/>
            <p:cNvSpPr/>
            <p:nvPr/>
          </p:nvSpPr>
          <p:spPr>
            <a:xfrm>
              <a:off x="4471761" y="0"/>
              <a:ext cx="1594306" cy="11430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17"/>
            <p:cNvSpPr txBox="1"/>
            <p:nvPr/>
          </p:nvSpPr>
          <p:spPr>
            <a:xfrm>
              <a:off x="4505250" y="33475"/>
              <a:ext cx="1414200" cy="1076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Pre-Cal.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OnRamps</a:t>
              </a:r>
              <a:endParaRPr sz="1400" b="0" i="0" u="none" strike="noStrike" cap="none">
                <a:solidFill>
                  <a:srgbClr val="000000"/>
                </a:solidFill>
                <a:latin typeface="Arial"/>
                <a:ea typeface="Arial"/>
                <a:cs typeface="Arial"/>
                <a:sym typeface="Arial"/>
              </a:endParaRPr>
            </a:p>
          </p:txBody>
        </p:sp>
        <p:sp>
          <p:nvSpPr>
            <p:cNvPr id="428" name="Google Shape;428;p17"/>
            <p:cNvSpPr/>
            <p:nvPr/>
          </p:nvSpPr>
          <p:spPr>
            <a:xfrm>
              <a:off x="6225498" y="373805"/>
              <a:ext cx="337993" cy="395388"/>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17"/>
            <p:cNvSpPr txBox="1"/>
            <p:nvPr/>
          </p:nvSpPr>
          <p:spPr>
            <a:xfrm>
              <a:off x="6225498" y="452883"/>
              <a:ext cx="236595" cy="2372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entury Gothic"/>
                <a:buNone/>
              </a:pPr>
              <a:endParaRPr sz="1100" b="0" i="0" u="none" strike="noStrike" cap="none">
                <a:solidFill>
                  <a:schemeClr val="lt1"/>
                </a:solidFill>
                <a:latin typeface="Century Gothic"/>
                <a:ea typeface="Century Gothic"/>
                <a:cs typeface="Century Gothic"/>
                <a:sym typeface="Century Gothic"/>
              </a:endParaRPr>
            </a:p>
          </p:txBody>
        </p:sp>
        <p:sp>
          <p:nvSpPr>
            <p:cNvPr id="430" name="Google Shape;430;p17"/>
            <p:cNvSpPr/>
            <p:nvPr/>
          </p:nvSpPr>
          <p:spPr>
            <a:xfrm>
              <a:off x="6703791" y="0"/>
              <a:ext cx="1594306" cy="11430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17"/>
            <p:cNvSpPr txBox="1"/>
            <p:nvPr/>
          </p:nvSpPr>
          <p:spPr>
            <a:xfrm>
              <a:off x="6737268" y="33477"/>
              <a:ext cx="1527352" cy="1076046"/>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dk1"/>
                </a:buClr>
                <a:buSzPts val="1300"/>
                <a:buFont typeface="Century Gothic"/>
                <a:buNone/>
              </a:pPr>
              <a:endParaRPr sz="1300" b="1" i="0" u="none" strike="noStrike" cap="none">
                <a:solidFill>
                  <a:schemeClr val="lt1"/>
                </a:solidFill>
                <a:latin typeface="Century Gothic"/>
                <a:ea typeface="Century Gothic"/>
                <a:cs typeface="Century Gothic"/>
                <a:sym typeface="Century Gothic"/>
              </a:endParaRPr>
            </a:p>
            <a:p>
              <a:pPr marL="0" marR="0" lvl="0" indent="0" algn="ctr" rtl="0">
                <a:lnSpc>
                  <a:spcPct val="90000"/>
                </a:lnSpc>
                <a:spcBef>
                  <a:spcPts val="455"/>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AP Statistics,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55"/>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AP Calculus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55"/>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grpSp>
      <p:grpSp>
        <p:nvGrpSpPr>
          <p:cNvPr id="432" name="Google Shape;432;p17"/>
          <p:cNvGrpSpPr/>
          <p:nvPr/>
        </p:nvGrpSpPr>
        <p:grpSpPr>
          <a:xfrm>
            <a:off x="419100" y="2209800"/>
            <a:ext cx="8302149" cy="609600"/>
            <a:chOff x="0" y="0"/>
            <a:chExt cx="8302149" cy="609600"/>
          </a:xfrm>
        </p:grpSpPr>
        <p:sp>
          <p:nvSpPr>
            <p:cNvPr id="433" name="Google Shape;433;p17"/>
            <p:cNvSpPr/>
            <p:nvPr/>
          </p:nvSpPr>
          <p:spPr>
            <a:xfrm>
              <a:off x="0" y="0"/>
              <a:ext cx="1595865" cy="6096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7"/>
            <p:cNvSpPr txBox="1"/>
            <p:nvPr/>
          </p:nvSpPr>
          <p:spPr>
            <a:xfrm>
              <a:off x="17855" y="17855"/>
              <a:ext cx="1560155" cy="57389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9</a:t>
              </a:r>
              <a:r>
                <a:rPr lang="en-US" sz="2100" b="1" i="0" u="none" strike="noStrike" cap="none" baseline="30000">
                  <a:solidFill>
                    <a:schemeClr val="lt1"/>
                  </a:solidFill>
                  <a:latin typeface="Century Gothic"/>
                  <a:ea typeface="Century Gothic"/>
                  <a:cs typeface="Century Gothic"/>
                  <a:sym typeface="Century Gothic"/>
                </a:rPr>
                <a:t>th</a:t>
              </a:r>
              <a:r>
                <a:rPr lang="en-US" sz="2100" b="1" i="0" u="none" strike="noStrike" cap="none">
                  <a:solidFill>
                    <a:schemeClr val="lt1"/>
                  </a:solidFill>
                  <a:latin typeface="Century Gothic"/>
                  <a:ea typeface="Century Gothic"/>
                  <a:cs typeface="Century Gothic"/>
                  <a:sym typeface="Century Gothic"/>
                </a:rPr>
                <a:t> Grade</a:t>
              </a:r>
              <a:endParaRPr sz="2100" b="1" i="0" u="none" strike="noStrike" cap="none">
                <a:solidFill>
                  <a:schemeClr val="lt1"/>
                </a:solidFill>
                <a:latin typeface="Century Gothic"/>
                <a:ea typeface="Century Gothic"/>
                <a:cs typeface="Century Gothic"/>
                <a:sym typeface="Century Gothic"/>
              </a:endParaRPr>
            </a:p>
          </p:txBody>
        </p:sp>
        <p:sp>
          <p:nvSpPr>
            <p:cNvPr id="435" name="Google Shape;435;p17"/>
            <p:cNvSpPr/>
            <p:nvPr/>
          </p:nvSpPr>
          <p:spPr>
            <a:xfrm>
              <a:off x="1756364" y="106912"/>
              <a:ext cx="340257" cy="395774"/>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17"/>
            <p:cNvSpPr txBox="1"/>
            <p:nvPr/>
          </p:nvSpPr>
          <p:spPr>
            <a:xfrm>
              <a:off x="1756364" y="186067"/>
              <a:ext cx="238180" cy="2374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37" name="Google Shape;437;p17"/>
            <p:cNvSpPr/>
            <p:nvPr/>
          </p:nvSpPr>
          <p:spPr>
            <a:xfrm>
              <a:off x="2237861" y="0"/>
              <a:ext cx="1595865" cy="6096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7"/>
            <p:cNvSpPr txBox="1"/>
            <p:nvPr/>
          </p:nvSpPr>
          <p:spPr>
            <a:xfrm>
              <a:off x="2255716" y="17855"/>
              <a:ext cx="1560155" cy="57389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10</a:t>
              </a:r>
              <a:r>
                <a:rPr lang="en-US" sz="2100" b="1" i="0" u="none" strike="noStrike" cap="none" baseline="30000">
                  <a:solidFill>
                    <a:schemeClr val="lt1"/>
                  </a:solidFill>
                  <a:latin typeface="Century Gothic"/>
                  <a:ea typeface="Century Gothic"/>
                  <a:cs typeface="Century Gothic"/>
                  <a:sym typeface="Century Gothic"/>
                </a:rPr>
                <a:t>th</a:t>
              </a:r>
              <a:r>
                <a:rPr lang="en-US" sz="2100" b="1" i="0" u="none" strike="noStrike" cap="none">
                  <a:solidFill>
                    <a:schemeClr val="lt1"/>
                  </a:solidFill>
                  <a:latin typeface="Century Gothic"/>
                  <a:ea typeface="Century Gothic"/>
                  <a:cs typeface="Century Gothic"/>
                  <a:sym typeface="Century Gothic"/>
                </a:rPr>
                <a:t> Grade</a:t>
              </a:r>
              <a:endParaRPr sz="2100" b="1" i="0" u="none" strike="noStrike" cap="none">
                <a:solidFill>
                  <a:schemeClr val="lt1"/>
                </a:solidFill>
                <a:latin typeface="Century Gothic"/>
                <a:ea typeface="Century Gothic"/>
                <a:cs typeface="Century Gothic"/>
                <a:sym typeface="Century Gothic"/>
              </a:endParaRPr>
            </a:p>
          </p:txBody>
        </p:sp>
        <p:sp>
          <p:nvSpPr>
            <p:cNvPr id="439" name="Google Shape;439;p17"/>
            <p:cNvSpPr/>
            <p:nvPr/>
          </p:nvSpPr>
          <p:spPr>
            <a:xfrm>
              <a:off x="3993313" y="106912"/>
              <a:ext cx="338323" cy="395774"/>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17"/>
            <p:cNvSpPr txBox="1"/>
            <p:nvPr/>
          </p:nvSpPr>
          <p:spPr>
            <a:xfrm>
              <a:off x="3993313" y="186067"/>
              <a:ext cx="236826" cy="2374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41" name="Google Shape;441;p17"/>
            <p:cNvSpPr/>
            <p:nvPr/>
          </p:nvSpPr>
          <p:spPr>
            <a:xfrm>
              <a:off x="4472073" y="0"/>
              <a:ext cx="1595865" cy="6096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7"/>
            <p:cNvSpPr txBox="1"/>
            <p:nvPr/>
          </p:nvSpPr>
          <p:spPr>
            <a:xfrm>
              <a:off x="4489928" y="17855"/>
              <a:ext cx="1560155" cy="57389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11</a:t>
              </a:r>
              <a:r>
                <a:rPr lang="en-US" sz="2100" b="1" i="0" u="none" strike="noStrike" cap="none" baseline="30000">
                  <a:solidFill>
                    <a:schemeClr val="lt1"/>
                  </a:solidFill>
                  <a:latin typeface="Century Gothic"/>
                  <a:ea typeface="Century Gothic"/>
                  <a:cs typeface="Century Gothic"/>
                  <a:sym typeface="Century Gothic"/>
                </a:rPr>
                <a:t>th</a:t>
              </a:r>
              <a:r>
                <a:rPr lang="en-US" sz="2100" b="1" i="0" u="none" strike="noStrike" cap="none">
                  <a:solidFill>
                    <a:schemeClr val="lt1"/>
                  </a:solidFill>
                  <a:latin typeface="Century Gothic"/>
                  <a:ea typeface="Century Gothic"/>
                  <a:cs typeface="Century Gothic"/>
                  <a:sym typeface="Century Gothic"/>
                </a:rPr>
                <a:t> Grade</a:t>
              </a:r>
              <a:endParaRPr sz="2100" b="1" i="0" u="none" strike="noStrike" cap="none">
                <a:solidFill>
                  <a:schemeClr val="lt1"/>
                </a:solidFill>
                <a:latin typeface="Century Gothic"/>
                <a:ea typeface="Century Gothic"/>
                <a:cs typeface="Century Gothic"/>
                <a:sym typeface="Century Gothic"/>
              </a:endParaRPr>
            </a:p>
          </p:txBody>
        </p:sp>
        <p:sp>
          <p:nvSpPr>
            <p:cNvPr id="443" name="Google Shape;443;p17"/>
            <p:cNvSpPr/>
            <p:nvPr/>
          </p:nvSpPr>
          <p:spPr>
            <a:xfrm>
              <a:off x="6227524" y="106912"/>
              <a:ext cx="338323" cy="395774"/>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7"/>
            <p:cNvSpPr txBox="1"/>
            <p:nvPr/>
          </p:nvSpPr>
          <p:spPr>
            <a:xfrm>
              <a:off x="6227524" y="186067"/>
              <a:ext cx="236826" cy="2374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45" name="Google Shape;445;p17"/>
            <p:cNvSpPr/>
            <p:nvPr/>
          </p:nvSpPr>
          <p:spPr>
            <a:xfrm>
              <a:off x="6706284" y="0"/>
              <a:ext cx="1595865" cy="6096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7"/>
            <p:cNvSpPr txBox="1"/>
            <p:nvPr/>
          </p:nvSpPr>
          <p:spPr>
            <a:xfrm>
              <a:off x="6724139" y="17855"/>
              <a:ext cx="1560155" cy="57389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12</a:t>
              </a:r>
              <a:r>
                <a:rPr lang="en-US" sz="2100" b="1" i="0" u="none" strike="noStrike" cap="none" baseline="30000">
                  <a:solidFill>
                    <a:schemeClr val="lt1"/>
                  </a:solidFill>
                  <a:latin typeface="Century Gothic"/>
                  <a:ea typeface="Century Gothic"/>
                  <a:cs typeface="Century Gothic"/>
                  <a:sym typeface="Century Gothic"/>
                </a:rPr>
                <a:t>th</a:t>
              </a:r>
              <a:r>
                <a:rPr lang="en-US" sz="2100" b="1" i="0" u="none" strike="noStrike" cap="none">
                  <a:solidFill>
                    <a:schemeClr val="lt1"/>
                  </a:solidFill>
                  <a:latin typeface="Century Gothic"/>
                  <a:ea typeface="Century Gothic"/>
                  <a:cs typeface="Century Gothic"/>
                  <a:sym typeface="Century Gothic"/>
                </a:rPr>
                <a:t> Grade</a:t>
              </a:r>
              <a:endParaRPr sz="2100" b="1" i="0" u="none" strike="noStrike" cap="none">
                <a:solidFill>
                  <a:schemeClr val="lt1"/>
                </a:solidFill>
                <a:latin typeface="Century Gothic"/>
                <a:ea typeface="Century Gothic"/>
                <a:cs typeface="Century Gothic"/>
                <a:sym typeface="Century Gothic"/>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8"/>
          <p:cNvSpPr txBox="1">
            <a:spLocks noGrp="1"/>
          </p:cNvSpPr>
          <p:nvPr>
            <p:ph type="title"/>
          </p:nvPr>
        </p:nvSpPr>
        <p:spPr>
          <a:xfrm>
            <a:off x="865970" y="927098"/>
            <a:ext cx="7592230" cy="7098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entury Gothic"/>
              <a:buNone/>
            </a:pPr>
            <a:r>
              <a:rPr lang="en-US"/>
              <a:t>Pick your math course for next year:</a:t>
            </a:r>
            <a:endParaRPr/>
          </a:p>
        </p:txBody>
      </p:sp>
      <p:sp>
        <p:nvSpPr>
          <p:cNvPr id="452" name="Google Shape;452;p18"/>
          <p:cNvSpPr/>
          <p:nvPr/>
        </p:nvSpPr>
        <p:spPr>
          <a:xfrm>
            <a:off x="403412" y="2590800"/>
            <a:ext cx="8686800" cy="147732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entury Gothic"/>
              <a:buAutoNum type="arabicPeriod"/>
            </a:pPr>
            <a:r>
              <a:rPr lang="en-US" sz="1800" b="0" i="0" u="none" strike="noStrike" cap="none">
                <a:solidFill>
                  <a:schemeClr val="dk1"/>
                </a:solidFill>
                <a:latin typeface="Century Gothic"/>
                <a:ea typeface="Century Gothic"/>
                <a:cs typeface="Century Gothic"/>
                <a:sym typeface="Century Gothic"/>
              </a:rPr>
              <a:t>Pick your math course for next year. </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entury Gothic"/>
              <a:buNone/>
            </a:pPr>
            <a:endParaRPr sz="18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2.  If you failed Algebra 1 or Geometry, you will be required to make that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     course up to graduate. You may select it here and/or see your counselor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     for more options. </a:t>
            </a:r>
            <a:endParaRPr sz="1400" b="0" i="0" u="none" strike="noStrike" cap="none">
              <a:solidFill>
                <a:srgbClr val="000000"/>
              </a:solidFill>
              <a:latin typeface="Arial"/>
              <a:ea typeface="Arial"/>
              <a:cs typeface="Arial"/>
              <a:sym typeface="Arial"/>
            </a:endParaRPr>
          </a:p>
        </p:txBody>
      </p:sp>
      <p:sp>
        <p:nvSpPr>
          <p:cNvPr id="453" name="Google Shape;453;p18"/>
          <p:cNvSpPr txBox="1"/>
          <p:nvPr/>
        </p:nvSpPr>
        <p:spPr>
          <a:xfrm>
            <a:off x="403412" y="3886200"/>
            <a:ext cx="8458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2"/>
          <p:cNvPicPr preferRelativeResize="0"/>
          <p:nvPr/>
        </p:nvPicPr>
        <p:blipFill rotWithShape="1">
          <a:blip r:embed="rId3">
            <a:alphaModFix/>
          </a:blip>
          <a:srcRect/>
          <a:stretch/>
        </p:blipFill>
        <p:spPr>
          <a:xfrm>
            <a:off x="112975" y="996525"/>
            <a:ext cx="8911450" cy="5861475"/>
          </a:xfrm>
          <a:prstGeom prst="rect">
            <a:avLst/>
          </a:prstGeom>
          <a:noFill/>
          <a:ln>
            <a:noFill/>
          </a:ln>
        </p:spPr>
      </p:pic>
      <p:sp>
        <p:nvSpPr>
          <p:cNvPr id="277" name="Google Shape;277;p2"/>
          <p:cNvSpPr txBox="1">
            <a:spLocks noGrp="1"/>
          </p:cNvSpPr>
          <p:nvPr>
            <p:ph type="title"/>
          </p:nvPr>
        </p:nvSpPr>
        <p:spPr>
          <a:xfrm>
            <a:off x="1541084" y="414867"/>
            <a:ext cx="6343800" cy="709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entury Gothic"/>
              <a:buNone/>
            </a:pPr>
            <a:r>
              <a:rPr lang="en-US"/>
              <a:t>Graduation Requirements:</a:t>
            </a:r>
            <a:endParaRPr/>
          </a:p>
        </p:txBody>
      </p:sp>
      <p:sp>
        <p:nvSpPr>
          <p:cNvPr id="278" name="Google Shape;278;p2"/>
          <p:cNvSpPr/>
          <p:nvPr/>
        </p:nvSpPr>
        <p:spPr>
          <a:xfrm>
            <a:off x="6630118" y="1584987"/>
            <a:ext cx="15519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sng" strike="noStrike" cap="none">
                <a:solidFill>
                  <a:srgbClr val="FF0000"/>
                </a:solidFill>
                <a:latin typeface="Calibri"/>
                <a:ea typeface="Calibri"/>
                <a:cs typeface="Calibri"/>
                <a:sym typeface="Calibri"/>
              </a:rPr>
              <a:t>Red (recommneded)</a:t>
            </a:r>
            <a:r>
              <a:rPr lang="en-US" sz="1200" b="1" i="0" u="none" strike="noStrike" cap="none">
                <a:solidFill>
                  <a:srgbClr val="FF0000"/>
                </a:solidFill>
                <a:latin typeface="Calibri"/>
                <a:ea typeface="Calibri"/>
                <a:cs typeface="Calibri"/>
                <a:sym typeface="Calibri"/>
              </a:rPr>
              <a:t> - Colleges may require these courses</a:t>
            </a:r>
            <a:endParaRPr sz="1200" b="0" i="0" u="none" strike="noStrike" cap="none">
              <a:solidFill>
                <a:schemeClr val="dk1"/>
              </a:solidFill>
              <a:latin typeface="Century Gothic"/>
              <a:ea typeface="Century Gothic"/>
              <a:cs typeface="Century Gothic"/>
              <a:sym typeface="Century Gothic"/>
            </a:endParaRPr>
          </a:p>
        </p:txBody>
      </p:sp>
      <p:sp>
        <p:nvSpPr>
          <p:cNvPr id="279" name="Google Shape;279;p2"/>
          <p:cNvSpPr/>
          <p:nvPr/>
        </p:nvSpPr>
        <p:spPr>
          <a:xfrm>
            <a:off x="3587847" y="2745484"/>
            <a:ext cx="788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alibri"/>
                <a:ea typeface="Calibri"/>
                <a:cs typeface="Calibri"/>
                <a:sym typeface="Calibri"/>
              </a:rPr>
              <a:t>Algebra 2</a:t>
            </a:r>
            <a:endParaRPr sz="1200" b="0" i="0" u="none" strike="noStrike" cap="none">
              <a:solidFill>
                <a:schemeClr val="dk1"/>
              </a:solidFill>
              <a:latin typeface="Century Gothic"/>
              <a:ea typeface="Century Gothic"/>
              <a:cs typeface="Century Gothic"/>
              <a:sym typeface="Century Gothic"/>
            </a:endParaRPr>
          </a:p>
        </p:txBody>
      </p:sp>
      <p:sp>
        <p:nvSpPr>
          <p:cNvPr id="280" name="Google Shape;280;p2"/>
          <p:cNvSpPr/>
          <p:nvPr/>
        </p:nvSpPr>
        <p:spPr>
          <a:xfrm>
            <a:off x="3787672" y="3370608"/>
            <a:ext cx="3566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alibri"/>
                <a:ea typeface="Calibri"/>
                <a:cs typeface="Calibri"/>
                <a:sym typeface="Calibri"/>
              </a:rPr>
              <a:t>Recommend including Chem., Physics and 4</a:t>
            </a:r>
            <a:r>
              <a:rPr lang="en-US" sz="1200" b="1" i="0" u="none" strike="noStrike" cap="none" baseline="30000">
                <a:solidFill>
                  <a:srgbClr val="FF0000"/>
                </a:solidFill>
                <a:latin typeface="Calibri"/>
                <a:ea typeface="Calibri"/>
                <a:cs typeface="Calibri"/>
                <a:sym typeface="Calibri"/>
              </a:rPr>
              <a:t>th</a:t>
            </a:r>
            <a:r>
              <a:rPr lang="en-US" sz="1200" b="1" i="0" u="none" strike="noStrike" cap="none">
                <a:solidFill>
                  <a:srgbClr val="FF0000"/>
                </a:solidFill>
                <a:latin typeface="Calibri"/>
                <a:ea typeface="Calibri"/>
                <a:cs typeface="Calibri"/>
                <a:sym typeface="Calibri"/>
              </a:rPr>
              <a:t> science</a:t>
            </a:r>
            <a:endParaRPr sz="1200" b="0" i="0" u="none" strike="noStrike" cap="none">
              <a:solidFill>
                <a:schemeClr val="dk1"/>
              </a:solidFill>
              <a:latin typeface="Century Gothic"/>
              <a:ea typeface="Century Gothic"/>
              <a:cs typeface="Century Gothic"/>
              <a:sym typeface="Century Gothic"/>
            </a:endParaRPr>
          </a:p>
        </p:txBody>
      </p:sp>
      <p:sp>
        <p:nvSpPr>
          <p:cNvPr id="281" name="Google Shape;281;p2"/>
          <p:cNvSpPr/>
          <p:nvPr/>
        </p:nvSpPr>
        <p:spPr>
          <a:xfrm>
            <a:off x="5083540" y="3862807"/>
            <a:ext cx="3200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alibri"/>
                <a:ea typeface="Calibri"/>
                <a:cs typeface="Calibri"/>
                <a:sym typeface="Calibri"/>
              </a:rPr>
              <a:t>Recommend World Geography AND World History (all 4 credits of Social Studies)</a:t>
            </a:r>
            <a:endParaRPr sz="1400" b="0" i="0" u="none" strike="noStrike" cap="none">
              <a:solidFill>
                <a:srgbClr val="000000"/>
              </a:solidFill>
              <a:latin typeface="Arial"/>
              <a:ea typeface="Arial"/>
              <a:cs typeface="Arial"/>
              <a:sym typeface="Arial"/>
            </a:endParaRPr>
          </a:p>
        </p:txBody>
      </p:sp>
      <p:sp>
        <p:nvSpPr>
          <p:cNvPr id="282" name="Google Shape;282;p2"/>
          <p:cNvSpPr/>
          <p:nvPr/>
        </p:nvSpPr>
        <p:spPr>
          <a:xfrm>
            <a:off x="3617675" y="4873534"/>
            <a:ext cx="4267200" cy="276999"/>
          </a:xfrm>
          <a:prstGeom prst="rect">
            <a:avLst/>
          </a:prstGeom>
          <a:noFill/>
          <a:ln>
            <a:noFill/>
          </a:ln>
        </p:spPr>
        <p:txBody>
          <a:bodyPr spcFirstLastPara="1" wrap="square" lIns="91425" tIns="45700" rIns="91425" bIns="45700" anchor="t" anchorCtr="0">
            <a:spAutoFit/>
          </a:bodyPr>
          <a:lstStyle/>
          <a:p>
            <a:pPr marL="109728" marR="0" lvl="0" indent="-8128"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alibri"/>
                <a:ea typeface="Calibri"/>
                <a:cs typeface="Calibri"/>
                <a:sym typeface="Calibri"/>
              </a:rPr>
              <a:t>Some colleges view 3 years of a Foreign language as a plus!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19"/>
          <p:cNvSpPr txBox="1">
            <a:spLocks noGrp="1"/>
          </p:cNvSpPr>
          <p:nvPr>
            <p:ph type="title"/>
          </p:nvPr>
        </p:nvSpPr>
        <p:spPr>
          <a:xfrm>
            <a:off x="1066800" y="999797"/>
            <a:ext cx="6343672" cy="7098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entury Gothic"/>
              <a:buNone/>
            </a:pPr>
            <a:r>
              <a:rPr lang="en-US" b="1"/>
              <a:t>Course Sequence for Science</a:t>
            </a:r>
            <a:endParaRPr/>
          </a:p>
        </p:txBody>
      </p:sp>
      <p:grpSp>
        <p:nvGrpSpPr>
          <p:cNvPr id="460" name="Google Shape;460;p19"/>
          <p:cNvGrpSpPr/>
          <p:nvPr/>
        </p:nvGrpSpPr>
        <p:grpSpPr>
          <a:xfrm>
            <a:off x="304800" y="2216072"/>
            <a:ext cx="8221968" cy="381000"/>
            <a:chOff x="0" y="0"/>
            <a:chExt cx="8221968" cy="381000"/>
          </a:xfrm>
        </p:grpSpPr>
        <p:sp>
          <p:nvSpPr>
            <p:cNvPr id="461" name="Google Shape;461;p19"/>
            <p:cNvSpPr/>
            <p:nvPr/>
          </p:nvSpPr>
          <p:spPr>
            <a:xfrm>
              <a:off x="0" y="0"/>
              <a:ext cx="1579680" cy="3810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9"/>
            <p:cNvSpPr txBox="1"/>
            <p:nvPr/>
          </p:nvSpPr>
          <p:spPr>
            <a:xfrm>
              <a:off x="11159" y="11159"/>
              <a:ext cx="1557362" cy="35868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9</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400" b="0" i="0" u="none" strike="noStrike" cap="none">
                <a:solidFill>
                  <a:srgbClr val="000000"/>
                </a:solidFill>
                <a:latin typeface="Arial"/>
                <a:ea typeface="Arial"/>
                <a:cs typeface="Arial"/>
                <a:sym typeface="Arial"/>
              </a:endParaRPr>
            </a:p>
          </p:txBody>
        </p:sp>
        <p:sp>
          <p:nvSpPr>
            <p:cNvPr id="463" name="Google Shape;463;p19"/>
            <p:cNvSpPr/>
            <p:nvPr/>
          </p:nvSpPr>
          <p:spPr>
            <a:xfrm>
              <a:off x="1739556" y="0"/>
              <a:ext cx="338936" cy="381000"/>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19"/>
            <p:cNvSpPr txBox="1"/>
            <p:nvPr/>
          </p:nvSpPr>
          <p:spPr>
            <a:xfrm>
              <a:off x="1739556" y="76200"/>
              <a:ext cx="237255" cy="228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65" name="Google Shape;465;p19"/>
            <p:cNvSpPr/>
            <p:nvPr/>
          </p:nvSpPr>
          <p:spPr>
            <a:xfrm>
              <a:off x="2219183" y="0"/>
              <a:ext cx="1579680" cy="3810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19"/>
            <p:cNvSpPr txBox="1"/>
            <p:nvPr/>
          </p:nvSpPr>
          <p:spPr>
            <a:xfrm>
              <a:off x="2230342" y="11159"/>
              <a:ext cx="1557362" cy="35868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10</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400" b="0" i="0" u="none" strike="noStrike" cap="none">
                <a:solidFill>
                  <a:srgbClr val="000000"/>
                </a:solidFill>
                <a:latin typeface="Arial"/>
                <a:ea typeface="Arial"/>
                <a:cs typeface="Arial"/>
                <a:sym typeface="Arial"/>
              </a:endParaRPr>
            </a:p>
          </p:txBody>
        </p:sp>
        <p:sp>
          <p:nvSpPr>
            <p:cNvPr id="467" name="Google Shape;467;p19"/>
            <p:cNvSpPr/>
            <p:nvPr/>
          </p:nvSpPr>
          <p:spPr>
            <a:xfrm>
              <a:off x="3956831" y="0"/>
              <a:ext cx="334892" cy="3810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19"/>
            <p:cNvSpPr txBox="1"/>
            <p:nvPr/>
          </p:nvSpPr>
          <p:spPr>
            <a:xfrm>
              <a:off x="3956831" y="76200"/>
              <a:ext cx="234424" cy="228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69" name="Google Shape;469;p19"/>
            <p:cNvSpPr/>
            <p:nvPr/>
          </p:nvSpPr>
          <p:spPr>
            <a:xfrm>
              <a:off x="4430736" y="0"/>
              <a:ext cx="1579680" cy="3810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19"/>
            <p:cNvSpPr txBox="1"/>
            <p:nvPr/>
          </p:nvSpPr>
          <p:spPr>
            <a:xfrm>
              <a:off x="4441895" y="11159"/>
              <a:ext cx="1557362" cy="35868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1" i="0" u="none" strike="noStrike" cap="none">
                  <a:solidFill>
                    <a:schemeClr val="lt1"/>
                  </a:solidFill>
                  <a:latin typeface="Century Gothic"/>
                  <a:ea typeface="Century Gothic"/>
                  <a:cs typeface="Century Gothic"/>
                  <a:sym typeface="Century Gothic"/>
                </a:rPr>
                <a:t>11</a:t>
              </a:r>
              <a:r>
                <a:rPr lang="en-US" sz="2400" b="1" i="0" u="none" strike="noStrike" cap="none" baseline="30000">
                  <a:solidFill>
                    <a:schemeClr val="lt1"/>
                  </a:solidFill>
                  <a:latin typeface="Century Gothic"/>
                  <a:ea typeface="Century Gothic"/>
                  <a:cs typeface="Century Gothic"/>
                  <a:sym typeface="Century Gothic"/>
                </a:rPr>
                <a:t>th</a:t>
              </a:r>
              <a:r>
                <a:rPr lang="en-US" sz="2400" b="1" i="0" u="none" strike="noStrike" cap="none">
                  <a:solidFill>
                    <a:schemeClr val="lt1"/>
                  </a:solidFill>
                  <a:latin typeface="Century Gothic"/>
                  <a:ea typeface="Century Gothic"/>
                  <a:cs typeface="Century Gothic"/>
                  <a:sym typeface="Century Gothic"/>
                </a:rPr>
                <a:t> </a:t>
              </a:r>
              <a:r>
                <a:rPr lang="en-US" sz="1800" b="1" i="0" u="none" strike="noStrike" cap="none">
                  <a:solidFill>
                    <a:schemeClr val="lt1"/>
                  </a:solidFill>
                  <a:latin typeface="Century Gothic"/>
                  <a:ea typeface="Century Gothic"/>
                  <a:cs typeface="Century Gothic"/>
                  <a:sym typeface="Century Gothic"/>
                </a:rPr>
                <a:t>Grade</a:t>
              </a:r>
              <a:endParaRPr sz="1400" b="0" i="0" u="none" strike="noStrike" cap="none">
                <a:solidFill>
                  <a:srgbClr val="000000"/>
                </a:solidFill>
                <a:latin typeface="Arial"/>
                <a:ea typeface="Arial"/>
                <a:cs typeface="Arial"/>
                <a:sym typeface="Arial"/>
              </a:endParaRPr>
            </a:p>
          </p:txBody>
        </p:sp>
        <p:sp>
          <p:nvSpPr>
            <p:cNvPr id="471" name="Google Shape;471;p19"/>
            <p:cNvSpPr/>
            <p:nvPr/>
          </p:nvSpPr>
          <p:spPr>
            <a:xfrm>
              <a:off x="6168384" y="0"/>
              <a:ext cx="334892" cy="3810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19"/>
            <p:cNvSpPr txBox="1"/>
            <p:nvPr/>
          </p:nvSpPr>
          <p:spPr>
            <a:xfrm>
              <a:off x="6168384" y="76200"/>
              <a:ext cx="234424" cy="228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73" name="Google Shape;473;p19"/>
            <p:cNvSpPr/>
            <p:nvPr/>
          </p:nvSpPr>
          <p:spPr>
            <a:xfrm>
              <a:off x="6642288" y="0"/>
              <a:ext cx="1579680" cy="3810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19"/>
            <p:cNvSpPr txBox="1"/>
            <p:nvPr/>
          </p:nvSpPr>
          <p:spPr>
            <a:xfrm>
              <a:off x="6653447" y="11159"/>
              <a:ext cx="1557362" cy="35868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12</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800" b="1" i="0" u="none" strike="noStrike" cap="none">
                <a:solidFill>
                  <a:schemeClr val="lt1"/>
                </a:solidFill>
                <a:latin typeface="Century Gothic"/>
                <a:ea typeface="Century Gothic"/>
                <a:cs typeface="Century Gothic"/>
                <a:sym typeface="Century Gothic"/>
              </a:endParaRPr>
            </a:p>
          </p:txBody>
        </p:sp>
      </p:grpSp>
      <p:grpSp>
        <p:nvGrpSpPr>
          <p:cNvPr id="475" name="Google Shape;475;p19"/>
          <p:cNvGrpSpPr/>
          <p:nvPr/>
        </p:nvGrpSpPr>
        <p:grpSpPr>
          <a:xfrm>
            <a:off x="304800" y="2650860"/>
            <a:ext cx="8225983" cy="854340"/>
            <a:chOff x="0" y="0"/>
            <a:chExt cx="8225983" cy="854340"/>
          </a:xfrm>
        </p:grpSpPr>
        <p:sp>
          <p:nvSpPr>
            <p:cNvPr id="476" name="Google Shape;476;p19"/>
            <p:cNvSpPr/>
            <p:nvPr/>
          </p:nvSpPr>
          <p:spPr>
            <a:xfrm>
              <a:off x="0" y="0"/>
              <a:ext cx="1581224" cy="85434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19"/>
            <p:cNvSpPr txBox="1"/>
            <p:nvPr/>
          </p:nvSpPr>
          <p:spPr>
            <a:xfrm>
              <a:off x="25023" y="25023"/>
              <a:ext cx="1531178" cy="80429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1" i="0" u="none" strike="noStrike" cap="none">
                  <a:solidFill>
                    <a:schemeClr val="lt1"/>
                  </a:solidFill>
                  <a:latin typeface="Century Gothic"/>
                  <a:ea typeface="Century Gothic"/>
                  <a:cs typeface="Century Gothic"/>
                  <a:sym typeface="Century Gothic"/>
                </a:rPr>
                <a:t>Biology</a:t>
              </a:r>
              <a:endParaRPr sz="2400" b="1" i="0" u="none" strike="noStrike" cap="none">
                <a:solidFill>
                  <a:schemeClr val="lt1"/>
                </a:solidFill>
                <a:latin typeface="Century Gothic"/>
                <a:ea typeface="Century Gothic"/>
                <a:cs typeface="Century Gothic"/>
                <a:sym typeface="Century Gothic"/>
              </a:endParaRPr>
            </a:p>
          </p:txBody>
        </p:sp>
        <p:sp>
          <p:nvSpPr>
            <p:cNvPr id="478" name="Google Shape;478;p19"/>
            <p:cNvSpPr/>
            <p:nvPr/>
          </p:nvSpPr>
          <p:spPr>
            <a:xfrm>
              <a:off x="1740250" y="231098"/>
              <a:ext cx="337136" cy="392143"/>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19"/>
            <p:cNvSpPr txBox="1"/>
            <p:nvPr/>
          </p:nvSpPr>
          <p:spPr>
            <a:xfrm>
              <a:off x="1740250" y="309527"/>
              <a:ext cx="235995" cy="23528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80" name="Google Shape;480;p19"/>
            <p:cNvSpPr/>
            <p:nvPr/>
          </p:nvSpPr>
          <p:spPr>
            <a:xfrm>
              <a:off x="2217330" y="0"/>
              <a:ext cx="1581224" cy="85434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19"/>
            <p:cNvSpPr txBox="1"/>
            <p:nvPr/>
          </p:nvSpPr>
          <p:spPr>
            <a:xfrm>
              <a:off x="2242353" y="25023"/>
              <a:ext cx="1531178" cy="80429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1" i="0" u="none" strike="noStrike" cap="none">
                  <a:solidFill>
                    <a:schemeClr val="lt1"/>
                  </a:solidFill>
                  <a:latin typeface="Century Gothic"/>
                  <a:ea typeface="Century Gothic"/>
                  <a:cs typeface="Century Gothic"/>
                  <a:sym typeface="Century Gothic"/>
                </a:rPr>
                <a:t>IPC</a:t>
              </a:r>
              <a:endParaRPr sz="2400" b="1" i="0" u="none" strike="noStrike" cap="none">
                <a:solidFill>
                  <a:schemeClr val="lt1"/>
                </a:solidFill>
                <a:latin typeface="Century Gothic"/>
                <a:ea typeface="Century Gothic"/>
                <a:cs typeface="Century Gothic"/>
                <a:sym typeface="Century Gothic"/>
              </a:endParaRPr>
            </a:p>
          </p:txBody>
        </p:sp>
        <p:sp>
          <p:nvSpPr>
            <p:cNvPr id="482" name="Google Shape;482;p19"/>
            <p:cNvSpPr/>
            <p:nvPr/>
          </p:nvSpPr>
          <p:spPr>
            <a:xfrm>
              <a:off x="3956677" y="231098"/>
              <a:ext cx="335219" cy="392143"/>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19"/>
            <p:cNvSpPr txBox="1"/>
            <p:nvPr/>
          </p:nvSpPr>
          <p:spPr>
            <a:xfrm>
              <a:off x="3956677" y="309527"/>
              <a:ext cx="234653" cy="23528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84" name="Google Shape;484;p19"/>
            <p:cNvSpPr/>
            <p:nvPr/>
          </p:nvSpPr>
          <p:spPr>
            <a:xfrm>
              <a:off x="4431044" y="0"/>
              <a:ext cx="1581224" cy="85434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19"/>
            <p:cNvSpPr txBox="1"/>
            <p:nvPr/>
          </p:nvSpPr>
          <p:spPr>
            <a:xfrm>
              <a:off x="4456067" y="25023"/>
              <a:ext cx="1531178" cy="804294"/>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Chemistry</a:t>
              </a:r>
              <a:endParaRPr sz="1400" b="0" i="0" u="none" strike="noStrike" cap="none">
                <a:solidFill>
                  <a:srgbClr val="000000"/>
                </a:solidFill>
                <a:latin typeface="Arial"/>
                <a:ea typeface="Arial"/>
                <a:cs typeface="Arial"/>
                <a:sym typeface="Arial"/>
              </a:endParaRPr>
            </a:p>
          </p:txBody>
        </p:sp>
        <p:sp>
          <p:nvSpPr>
            <p:cNvPr id="486" name="Google Shape;486;p19"/>
            <p:cNvSpPr/>
            <p:nvPr/>
          </p:nvSpPr>
          <p:spPr>
            <a:xfrm>
              <a:off x="6170391" y="231098"/>
              <a:ext cx="335219" cy="392143"/>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19"/>
            <p:cNvSpPr txBox="1"/>
            <p:nvPr/>
          </p:nvSpPr>
          <p:spPr>
            <a:xfrm>
              <a:off x="6170391" y="309527"/>
              <a:ext cx="234653" cy="23528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88" name="Google Shape;488;p19"/>
            <p:cNvSpPr/>
            <p:nvPr/>
          </p:nvSpPr>
          <p:spPr>
            <a:xfrm>
              <a:off x="6644759" y="0"/>
              <a:ext cx="1581224" cy="85434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19"/>
            <p:cNvSpPr txBox="1"/>
            <p:nvPr/>
          </p:nvSpPr>
          <p:spPr>
            <a:xfrm>
              <a:off x="6669782" y="25023"/>
              <a:ext cx="1531178" cy="804294"/>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Physics or 4</a:t>
              </a:r>
              <a:r>
                <a:rPr lang="en-US" sz="2000" b="1" i="0" u="none" strike="noStrike" cap="none" baseline="30000">
                  <a:solidFill>
                    <a:schemeClr val="lt1"/>
                  </a:solidFill>
                  <a:latin typeface="Century Gothic"/>
                  <a:ea typeface="Century Gothic"/>
                  <a:cs typeface="Century Gothic"/>
                  <a:sym typeface="Century Gothic"/>
                </a:rPr>
                <a:t>th</a:t>
              </a:r>
              <a:r>
                <a:rPr lang="en-US" sz="2000" b="1" i="0" u="none" strike="noStrike" cap="none">
                  <a:solidFill>
                    <a:schemeClr val="lt1"/>
                  </a:solidFill>
                  <a:latin typeface="Century Gothic"/>
                  <a:ea typeface="Century Gothic"/>
                  <a:cs typeface="Century Gothic"/>
                  <a:sym typeface="Century Gothic"/>
                </a:rPr>
                <a:t> Science</a:t>
              </a:r>
              <a:endParaRPr sz="1400" b="0" i="0" u="none" strike="noStrike" cap="none">
                <a:solidFill>
                  <a:srgbClr val="000000"/>
                </a:solidFill>
                <a:latin typeface="Arial"/>
                <a:ea typeface="Arial"/>
                <a:cs typeface="Arial"/>
                <a:sym typeface="Arial"/>
              </a:endParaRPr>
            </a:p>
          </p:txBody>
        </p:sp>
      </p:grpSp>
      <p:grpSp>
        <p:nvGrpSpPr>
          <p:cNvPr id="490" name="Google Shape;490;p19"/>
          <p:cNvGrpSpPr/>
          <p:nvPr/>
        </p:nvGrpSpPr>
        <p:grpSpPr>
          <a:xfrm>
            <a:off x="304800" y="4452997"/>
            <a:ext cx="8225983" cy="831928"/>
            <a:chOff x="0" y="0"/>
            <a:chExt cx="8225983" cy="831928"/>
          </a:xfrm>
        </p:grpSpPr>
        <p:sp>
          <p:nvSpPr>
            <p:cNvPr id="491" name="Google Shape;491;p19"/>
            <p:cNvSpPr/>
            <p:nvPr/>
          </p:nvSpPr>
          <p:spPr>
            <a:xfrm>
              <a:off x="0" y="0"/>
              <a:ext cx="1581224" cy="831928"/>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9"/>
            <p:cNvSpPr txBox="1"/>
            <p:nvPr/>
          </p:nvSpPr>
          <p:spPr>
            <a:xfrm>
              <a:off x="24366" y="24366"/>
              <a:ext cx="1532492" cy="783196"/>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Biology</a:t>
              </a:r>
              <a:endParaRPr sz="1400" b="0" i="0" u="none" strike="noStrike" cap="none">
                <a:solidFill>
                  <a:srgbClr val="000000"/>
                </a:solidFill>
                <a:latin typeface="Arial"/>
                <a:ea typeface="Arial"/>
                <a:cs typeface="Arial"/>
                <a:sym typeface="Arial"/>
              </a:endParaRPr>
            </a:p>
          </p:txBody>
        </p:sp>
        <p:sp>
          <p:nvSpPr>
            <p:cNvPr id="493" name="Google Shape;493;p19"/>
            <p:cNvSpPr/>
            <p:nvPr/>
          </p:nvSpPr>
          <p:spPr>
            <a:xfrm>
              <a:off x="1740250" y="219892"/>
              <a:ext cx="337136" cy="392143"/>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9"/>
            <p:cNvSpPr txBox="1"/>
            <p:nvPr/>
          </p:nvSpPr>
          <p:spPr>
            <a:xfrm>
              <a:off x="1740250" y="298321"/>
              <a:ext cx="235995" cy="23528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95" name="Google Shape;495;p19"/>
            <p:cNvSpPr/>
            <p:nvPr/>
          </p:nvSpPr>
          <p:spPr>
            <a:xfrm>
              <a:off x="2217330" y="0"/>
              <a:ext cx="1581224" cy="831928"/>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9"/>
            <p:cNvSpPr txBox="1"/>
            <p:nvPr/>
          </p:nvSpPr>
          <p:spPr>
            <a:xfrm>
              <a:off x="2241696" y="24366"/>
              <a:ext cx="1532492" cy="783196"/>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Chemistry</a:t>
              </a:r>
              <a:endParaRPr sz="1400" b="0" i="0" u="none" strike="noStrike" cap="none">
                <a:solidFill>
                  <a:srgbClr val="000000"/>
                </a:solidFill>
                <a:latin typeface="Arial"/>
                <a:ea typeface="Arial"/>
                <a:cs typeface="Arial"/>
                <a:sym typeface="Arial"/>
              </a:endParaRPr>
            </a:p>
          </p:txBody>
        </p:sp>
        <p:sp>
          <p:nvSpPr>
            <p:cNvPr id="497" name="Google Shape;497;p19"/>
            <p:cNvSpPr/>
            <p:nvPr/>
          </p:nvSpPr>
          <p:spPr>
            <a:xfrm>
              <a:off x="3956677" y="219892"/>
              <a:ext cx="335219" cy="392143"/>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19"/>
            <p:cNvSpPr txBox="1"/>
            <p:nvPr/>
          </p:nvSpPr>
          <p:spPr>
            <a:xfrm>
              <a:off x="3956677" y="298321"/>
              <a:ext cx="234653" cy="23528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99" name="Google Shape;499;p19"/>
            <p:cNvSpPr/>
            <p:nvPr/>
          </p:nvSpPr>
          <p:spPr>
            <a:xfrm>
              <a:off x="4431044" y="0"/>
              <a:ext cx="1581224" cy="831928"/>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19"/>
            <p:cNvSpPr txBox="1"/>
            <p:nvPr/>
          </p:nvSpPr>
          <p:spPr>
            <a:xfrm>
              <a:off x="4455410" y="24366"/>
              <a:ext cx="1532492" cy="783196"/>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Physics</a:t>
              </a:r>
              <a:endParaRPr sz="1400" b="0" i="0" u="none" strike="noStrike" cap="none">
                <a:solidFill>
                  <a:srgbClr val="000000"/>
                </a:solidFill>
                <a:latin typeface="Arial"/>
                <a:ea typeface="Arial"/>
                <a:cs typeface="Arial"/>
                <a:sym typeface="Arial"/>
              </a:endParaRPr>
            </a:p>
          </p:txBody>
        </p:sp>
        <p:sp>
          <p:nvSpPr>
            <p:cNvPr id="501" name="Google Shape;501;p19"/>
            <p:cNvSpPr/>
            <p:nvPr/>
          </p:nvSpPr>
          <p:spPr>
            <a:xfrm>
              <a:off x="6170391" y="219892"/>
              <a:ext cx="335219" cy="392143"/>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19"/>
            <p:cNvSpPr txBox="1"/>
            <p:nvPr/>
          </p:nvSpPr>
          <p:spPr>
            <a:xfrm>
              <a:off x="6170391" y="298321"/>
              <a:ext cx="234653" cy="23528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503" name="Google Shape;503;p19"/>
            <p:cNvSpPr/>
            <p:nvPr/>
          </p:nvSpPr>
          <p:spPr>
            <a:xfrm>
              <a:off x="6644759" y="0"/>
              <a:ext cx="1581224" cy="831928"/>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9"/>
            <p:cNvSpPr txBox="1"/>
            <p:nvPr/>
          </p:nvSpPr>
          <p:spPr>
            <a:xfrm>
              <a:off x="6669125" y="24366"/>
              <a:ext cx="1532492" cy="78319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4</a:t>
              </a:r>
              <a:r>
                <a:rPr lang="en-US" sz="2000" b="1" i="0" u="none" strike="noStrike" cap="none" baseline="30000">
                  <a:solidFill>
                    <a:schemeClr val="lt1"/>
                  </a:solidFill>
                  <a:latin typeface="Century Gothic"/>
                  <a:ea typeface="Century Gothic"/>
                  <a:cs typeface="Century Gothic"/>
                  <a:sym typeface="Century Gothic"/>
                </a:rPr>
                <a:t>th</a:t>
              </a:r>
              <a:r>
                <a:rPr lang="en-US" sz="2000" b="1" i="0" u="none" strike="noStrike" cap="none">
                  <a:solidFill>
                    <a:schemeClr val="lt1"/>
                  </a:solidFill>
                  <a:latin typeface="Century Gothic"/>
                  <a:ea typeface="Century Gothic"/>
                  <a:cs typeface="Century Gothic"/>
                  <a:sym typeface="Century Gothic"/>
                </a:rPr>
                <a:t> Science</a:t>
              </a:r>
              <a:endParaRPr sz="1400" b="0" i="0" u="none" strike="noStrike" cap="none">
                <a:solidFill>
                  <a:srgbClr val="000000"/>
                </a:solidFill>
                <a:latin typeface="Arial"/>
                <a:ea typeface="Arial"/>
                <a:cs typeface="Arial"/>
                <a:sym typeface="Arial"/>
              </a:endParaRPr>
            </a:p>
          </p:txBody>
        </p:sp>
      </p:grpSp>
      <p:grpSp>
        <p:nvGrpSpPr>
          <p:cNvPr id="505" name="Google Shape;505;p19"/>
          <p:cNvGrpSpPr/>
          <p:nvPr/>
        </p:nvGrpSpPr>
        <p:grpSpPr>
          <a:xfrm>
            <a:off x="358588" y="3537578"/>
            <a:ext cx="8226393" cy="879906"/>
            <a:chOff x="0" y="0"/>
            <a:chExt cx="8226393" cy="879906"/>
          </a:xfrm>
        </p:grpSpPr>
        <p:sp>
          <p:nvSpPr>
            <p:cNvPr id="506" name="Google Shape;506;p19"/>
            <p:cNvSpPr/>
            <p:nvPr/>
          </p:nvSpPr>
          <p:spPr>
            <a:xfrm>
              <a:off x="0" y="0"/>
              <a:ext cx="1567160" cy="879906"/>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9"/>
            <p:cNvSpPr txBox="1"/>
            <p:nvPr/>
          </p:nvSpPr>
          <p:spPr>
            <a:xfrm>
              <a:off x="25772" y="25772"/>
              <a:ext cx="1515616" cy="82836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Biology</a:t>
              </a:r>
              <a:endParaRPr sz="1400" b="0" i="0" u="none" strike="noStrike" cap="none">
                <a:solidFill>
                  <a:srgbClr val="000000"/>
                </a:solidFill>
                <a:latin typeface="Arial"/>
                <a:ea typeface="Arial"/>
                <a:cs typeface="Arial"/>
                <a:sym typeface="Arial"/>
              </a:endParaRPr>
            </a:p>
          </p:txBody>
        </p:sp>
        <p:sp>
          <p:nvSpPr>
            <p:cNvPr id="508" name="Google Shape;508;p19"/>
            <p:cNvSpPr/>
            <p:nvPr/>
          </p:nvSpPr>
          <p:spPr>
            <a:xfrm>
              <a:off x="1724677" y="245625"/>
              <a:ext cx="333937" cy="388655"/>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19"/>
            <p:cNvSpPr txBox="1"/>
            <p:nvPr/>
          </p:nvSpPr>
          <p:spPr>
            <a:xfrm>
              <a:off x="1724677" y="323356"/>
              <a:ext cx="233756" cy="23319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510" name="Google Shape;510;p19"/>
            <p:cNvSpPr/>
            <p:nvPr/>
          </p:nvSpPr>
          <p:spPr>
            <a:xfrm>
              <a:off x="2197230" y="0"/>
              <a:ext cx="1567160" cy="879906"/>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9"/>
            <p:cNvSpPr txBox="1"/>
            <p:nvPr/>
          </p:nvSpPr>
          <p:spPr>
            <a:xfrm>
              <a:off x="2223002" y="25772"/>
              <a:ext cx="1515616" cy="82836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Chemistry</a:t>
              </a:r>
              <a:endParaRPr sz="1400" b="0" i="0" u="none" strike="noStrike" cap="none">
                <a:solidFill>
                  <a:srgbClr val="000000"/>
                </a:solidFill>
                <a:latin typeface="Arial"/>
                <a:ea typeface="Arial"/>
                <a:cs typeface="Arial"/>
                <a:sym typeface="Arial"/>
              </a:endParaRPr>
            </a:p>
          </p:txBody>
        </p:sp>
        <p:sp>
          <p:nvSpPr>
            <p:cNvPr id="512" name="Google Shape;512;p19"/>
            <p:cNvSpPr/>
            <p:nvPr/>
          </p:nvSpPr>
          <p:spPr>
            <a:xfrm>
              <a:off x="3921106" y="245625"/>
              <a:ext cx="332237" cy="388655"/>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19"/>
            <p:cNvSpPr txBox="1"/>
            <p:nvPr/>
          </p:nvSpPr>
          <p:spPr>
            <a:xfrm>
              <a:off x="3921106" y="323356"/>
              <a:ext cx="232566" cy="23319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514" name="Google Shape;514;p19"/>
            <p:cNvSpPr/>
            <p:nvPr/>
          </p:nvSpPr>
          <p:spPr>
            <a:xfrm>
              <a:off x="4391254" y="0"/>
              <a:ext cx="1641114" cy="879906"/>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19"/>
            <p:cNvSpPr txBox="1"/>
            <p:nvPr/>
          </p:nvSpPr>
          <p:spPr>
            <a:xfrm>
              <a:off x="4417026" y="25772"/>
              <a:ext cx="1589570" cy="82836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3</a:t>
              </a:r>
              <a:r>
                <a:rPr lang="en-US" sz="2000" b="1" i="0" u="none" strike="noStrike" cap="none" baseline="30000">
                  <a:solidFill>
                    <a:schemeClr val="lt1"/>
                  </a:solidFill>
                  <a:latin typeface="Century Gothic"/>
                  <a:ea typeface="Century Gothic"/>
                  <a:cs typeface="Century Gothic"/>
                  <a:sym typeface="Century Gothic"/>
                </a:rPr>
                <a:t>rd</a:t>
              </a:r>
              <a:r>
                <a:rPr lang="en-US" sz="2000" b="1" i="0" u="none" strike="noStrike" cap="none">
                  <a:solidFill>
                    <a:schemeClr val="lt1"/>
                  </a:solidFill>
                  <a:latin typeface="Century Gothic"/>
                  <a:ea typeface="Century Gothic"/>
                  <a:cs typeface="Century Gothic"/>
                  <a:sym typeface="Century Gothic"/>
                </a:rPr>
                <a:t> Science</a:t>
              </a:r>
              <a:endParaRPr sz="1400" b="0" i="0" u="none" strike="noStrike" cap="none">
                <a:solidFill>
                  <a:srgbClr val="000000"/>
                </a:solidFill>
                <a:latin typeface="Arial"/>
                <a:ea typeface="Arial"/>
                <a:cs typeface="Arial"/>
                <a:sym typeface="Arial"/>
              </a:endParaRPr>
            </a:p>
          </p:txBody>
        </p:sp>
        <p:sp>
          <p:nvSpPr>
            <p:cNvPr id="516" name="Google Shape;516;p19"/>
            <p:cNvSpPr/>
            <p:nvPr/>
          </p:nvSpPr>
          <p:spPr>
            <a:xfrm>
              <a:off x="6189085" y="245625"/>
              <a:ext cx="332237" cy="388655"/>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9"/>
            <p:cNvSpPr txBox="1"/>
            <p:nvPr/>
          </p:nvSpPr>
          <p:spPr>
            <a:xfrm>
              <a:off x="6189085" y="323356"/>
              <a:ext cx="232566" cy="23319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518" name="Google Shape;518;p19"/>
            <p:cNvSpPr/>
            <p:nvPr/>
          </p:nvSpPr>
          <p:spPr>
            <a:xfrm>
              <a:off x="6659233" y="0"/>
              <a:ext cx="1567160" cy="879906"/>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19"/>
            <p:cNvSpPr txBox="1"/>
            <p:nvPr/>
          </p:nvSpPr>
          <p:spPr>
            <a:xfrm>
              <a:off x="6685005" y="25772"/>
              <a:ext cx="1515616" cy="828362"/>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entury Gothic"/>
                <a:buNone/>
              </a:pPr>
              <a:r>
                <a:rPr lang="en-US" sz="1900" b="1" i="0" u="none" strike="noStrike" cap="none">
                  <a:solidFill>
                    <a:schemeClr val="lt1"/>
                  </a:solidFill>
                  <a:latin typeface="Century Gothic"/>
                  <a:ea typeface="Century Gothic"/>
                  <a:cs typeface="Century Gothic"/>
                  <a:sym typeface="Century Gothic"/>
                </a:rPr>
                <a:t>4</a:t>
              </a:r>
              <a:r>
                <a:rPr lang="en-US" sz="1900" b="1" i="0" u="none" strike="noStrike" cap="none" baseline="30000">
                  <a:solidFill>
                    <a:schemeClr val="lt1"/>
                  </a:solidFill>
                  <a:latin typeface="Century Gothic"/>
                  <a:ea typeface="Century Gothic"/>
                  <a:cs typeface="Century Gothic"/>
                  <a:sym typeface="Century Gothic"/>
                </a:rPr>
                <a:t>th</a:t>
              </a:r>
              <a:r>
                <a:rPr lang="en-US" sz="1900" b="1" i="0" u="none" strike="noStrike" cap="none">
                  <a:solidFill>
                    <a:schemeClr val="lt1"/>
                  </a:solidFill>
                  <a:latin typeface="Century Gothic"/>
                  <a:ea typeface="Century Gothic"/>
                  <a:cs typeface="Century Gothic"/>
                  <a:sym typeface="Century Gothic"/>
                </a:rPr>
                <a:t> Science</a:t>
              </a:r>
              <a:endParaRPr sz="1400" b="0" i="0" u="none" strike="noStrike" cap="none">
                <a:solidFill>
                  <a:srgbClr val="000000"/>
                </a:solidFill>
                <a:latin typeface="Arial"/>
                <a:ea typeface="Arial"/>
                <a:cs typeface="Arial"/>
                <a:sym typeface="Arial"/>
              </a:endParaRPr>
            </a:p>
          </p:txBody>
        </p:sp>
      </p:grpSp>
      <p:grpSp>
        <p:nvGrpSpPr>
          <p:cNvPr id="520" name="Google Shape;520;p19"/>
          <p:cNvGrpSpPr/>
          <p:nvPr/>
        </p:nvGrpSpPr>
        <p:grpSpPr>
          <a:xfrm>
            <a:off x="358588" y="5312354"/>
            <a:ext cx="8225983" cy="1015116"/>
            <a:chOff x="0" y="14886"/>
            <a:chExt cx="8225983" cy="1015116"/>
          </a:xfrm>
        </p:grpSpPr>
        <p:sp>
          <p:nvSpPr>
            <p:cNvPr id="521" name="Google Shape;521;p19"/>
            <p:cNvSpPr/>
            <p:nvPr/>
          </p:nvSpPr>
          <p:spPr>
            <a:xfrm>
              <a:off x="0" y="14886"/>
              <a:ext cx="1581224" cy="993206"/>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19"/>
            <p:cNvSpPr txBox="1"/>
            <p:nvPr/>
          </p:nvSpPr>
          <p:spPr>
            <a:xfrm>
              <a:off x="29090" y="43976"/>
              <a:ext cx="1523044" cy="93502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Biology Honors</a:t>
              </a:r>
              <a:endParaRPr sz="1400" b="0" i="0" u="none" strike="noStrike" cap="none">
                <a:solidFill>
                  <a:srgbClr val="000000"/>
                </a:solidFill>
                <a:latin typeface="Arial"/>
                <a:ea typeface="Arial"/>
                <a:cs typeface="Arial"/>
                <a:sym typeface="Arial"/>
              </a:endParaRPr>
            </a:p>
          </p:txBody>
        </p:sp>
        <p:sp>
          <p:nvSpPr>
            <p:cNvPr id="523" name="Google Shape;523;p19"/>
            <p:cNvSpPr/>
            <p:nvPr/>
          </p:nvSpPr>
          <p:spPr>
            <a:xfrm rot="33968">
              <a:off x="1740242" y="326467"/>
              <a:ext cx="337152" cy="392143"/>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19"/>
            <p:cNvSpPr txBox="1"/>
            <p:nvPr/>
          </p:nvSpPr>
          <p:spPr>
            <a:xfrm rot="33968">
              <a:off x="1740244" y="404396"/>
              <a:ext cx="236006" cy="23528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endParaRPr sz="1400" b="0" i="0" u="none" strike="noStrike" cap="none">
                <a:solidFill>
                  <a:schemeClr val="lt1"/>
                </a:solidFill>
                <a:latin typeface="Century Gothic"/>
                <a:ea typeface="Century Gothic"/>
                <a:cs typeface="Century Gothic"/>
                <a:sym typeface="Century Gothic"/>
              </a:endParaRPr>
            </a:p>
          </p:txBody>
        </p:sp>
        <p:sp>
          <p:nvSpPr>
            <p:cNvPr id="525" name="Google Shape;525;p19"/>
            <p:cNvSpPr/>
            <p:nvPr/>
          </p:nvSpPr>
          <p:spPr>
            <a:xfrm>
              <a:off x="2217330" y="36796"/>
              <a:ext cx="1581224" cy="993206"/>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9"/>
            <p:cNvSpPr txBox="1"/>
            <p:nvPr/>
          </p:nvSpPr>
          <p:spPr>
            <a:xfrm>
              <a:off x="2246420" y="65886"/>
              <a:ext cx="1523044" cy="93502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Chemistry OnRamps</a:t>
              </a:r>
              <a:endParaRPr sz="1400" b="0" i="0" u="none" strike="noStrike" cap="none">
                <a:solidFill>
                  <a:srgbClr val="000000"/>
                </a:solidFill>
                <a:latin typeface="Arial"/>
                <a:ea typeface="Arial"/>
                <a:cs typeface="Arial"/>
                <a:sym typeface="Arial"/>
              </a:endParaRPr>
            </a:p>
          </p:txBody>
        </p:sp>
        <p:sp>
          <p:nvSpPr>
            <p:cNvPr id="527" name="Google Shape;527;p19"/>
            <p:cNvSpPr/>
            <p:nvPr/>
          </p:nvSpPr>
          <p:spPr>
            <a:xfrm>
              <a:off x="3956677" y="337328"/>
              <a:ext cx="335219" cy="392143"/>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19"/>
            <p:cNvSpPr txBox="1"/>
            <p:nvPr/>
          </p:nvSpPr>
          <p:spPr>
            <a:xfrm>
              <a:off x="3956677" y="415757"/>
              <a:ext cx="234653" cy="23528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endParaRPr sz="1400" b="0" i="0" u="none" strike="noStrike" cap="none">
                <a:solidFill>
                  <a:schemeClr val="lt1"/>
                </a:solidFill>
                <a:latin typeface="Century Gothic"/>
                <a:ea typeface="Century Gothic"/>
                <a:cs typeface="Century Gothic"/>
                <a:sym typeface="Century Gothic"/>
              </a:endParaRPr>
            </a:p>
          </p:txBody>
        </p:sp>
        <p:sp>
          <p:nvSpPr>
            <p:cNvPr id="529" name="Google Shape;529;p19"/>
            <p:cNvSpPr/>
            <p:nvPr/>
          </p:nvSpPr>
          <p:spPr>
            <a:xfrm>
              <a:off x="4431044" y="36796"/>
              <a:ext cx="1581224" cy="993206"/>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19"/>
            <p:cNvSpPr txBox="1"/>
            <p:nvPr/>
          </p:nvSpPr>
          <p:spPr>
            <a:xfrm>
              <a:off x="4460134" y="65886"/>
              <a:ext cx="1523044" cy="93502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Physics, or Physics OnRamps</a:t>
              </a:r>
              <a:endParaRPr sz="1400" b="0" i="0" u="none" strike="noStrike" cap="none">
                <a:solidFill>
                  <a:srgbClr val="000000"/>
                </a:solidFill>
                <a:latin typeface="Arial"/>
                <a:ea typeface="Arial"/>
                <a:cs typeface="Arial"/>
                <a:sym typeface="Arial"/>
              </a:endParaRPr>
            </a:p>
          </p:txBody>
        </p:sp>
        <p:sp>
          <p:nvSpPr>
            <p:cNvPr id="531" name="Google Shape;531;p19"/>
            <p:cNvSpPr/>
            <p:nvPr/>
          </p:nvSpPr>
          <p:spPr>
            <a:xfrm>
              <a:off x="6170391" y="337328"/>
              <a:ext cx="335219" cy="392143"/>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9"/>
            <p:cNvSpPr txBox="1"/>
            <p:nvPr/>
          </p:nvSpPr>
          <p:spPr>
            <a:xfrm>
              <a:off x="6170391" y="415757"/>
              <a:ext cx="234653" cy="23528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endParaRPr sz="1400" b="0" i="0" u="none" strike="noStrike" cap="none">
                <a:solidFill>
                  <a:schemeClr val="lt1"/>
                </a:solidFill>
                <a:latin typeface="Century Gothic"/>
                <a:ea typeface="Century Gothic"/>
                <a:cs typeface="Century Gothic"/>
                <a:sym typeface="Century Gothic"/>
              </a:endParaRPr>
            </a:p>
          </p:txBody>
        </p:sp>
        <p:sp>
          <p:nvSpPr>
            <p:cNvPr id="533" name="Google Shape;533;p19"/>
            <p:cNvSpPr/>
            <p:nvPr/>
          </p:nvSpPr>
          <p:spPr>
            <a:xfrm>
              <a:off x="6644759" y="36796"/>
              <a:ext cx="1581224" cy="993206"/>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9"/>
            <p:cNvSpPr txBox="1"/>
            <p:nvPr/>
          </p:nvSpPr>
          <p:spPr>
            <a:xfrm>
              <a:off x="6673849" y="65886"/>
              <a:ext cx="1523044" cy="93502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4</a:t>
              </a:r>
              <a:r>
                <a:rPr lang="en-US" sz="2000" b="1" i="0" u="none" strike="noStrike" cap="none" baseline="30000">
                  <a:solidFill>
                    <a:schemeClr val="lt1"/>
                  </a:solidFill>
                  <a:latin typeface="Century Gothic"/>
                  <a:ea typeface="Century Gothic"/>
                  <a:cs typeface="Century Gothic"/>
                  <a:sym typeface="Century Gothic"/>
                </a:rPr>
                <a:t>th</a:t>
              </a:r>
              <a:r>
                <a:rPr lang="en-US" sz="2000" b="1" i="0" u="none" strike="noStrike" cap="none">
                  <a:solidFill>
                    <a:schemeClr val="lt1"/>
                  </a:solidFill>
                  <a:latin typeface="Century Gothic"/>
                  <a:ea typeface="Century Gothic"/>
                  <a:cs typeface="Century Gothic"/>
                  <a:sym typeface="Century Gothic"/>
                </a:rPr>
                <a:t> Science</a:t>
              </a:r>
              <a:endParaRPr sz="1400" b="0" i="0" u="none" strike="noStrike" cap="none">
                <a:solidFill>
                  <a:srgbClr val="000000"/>
                </a:solidFill>
                <a:latin typeface="Arial"/>
                <a:ea typeface="Arial"/>
                <a:cs typeface="Arial"/>
                <a:sym typeface="Arial"/>
              </a:endParaRPr>
            </a:p>
          </p:txBody>
        </p:sp>
      </p:grpSp>
      <p:sp>
        <p:nvSpPr>
          <p:cNvPr id="535" name="Google Shape;535;p19"/>
          <p:cNvSpPr txBox="1"/>
          <p:nvPr/>
        </p:nvSpPr>
        <p:spPr>
          <a:xfrm>
            <a:off x="419100" y="6254058"/>
            <a:ext cx="83058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*3</a:t>
            </a:r>
            <a:r>
              <a:rPr lang="en-US" sz="1800" b="0" i="0" u="none" strike="noStrike" cap="none" baseline="30000">
                <a:solidFill>
                  <a:schemeClr val="dk1"/>
                </a:solidFill>
                <a:latin typeface="Century Gothic"/>
                <a:ea typeface="Century Gothic"/>
                <a:cs typeface="Century Gothic"/>
                <a:sym typeface="Century Gothic"/>
              </a:rPr>
              <a:t>rd</a:t>
            </a:r>
            <a:r>
              <a:rPr lang="en-US" sz="1800" b="0" i="0" u="none" strike="noStrike" cap="none">
                <a:solidFill>
                  <a:schemeClr val="dk1"/>
                </a:solidFill>
                <a:latin typeface="Century Gothic"/>
                <a:ea typeface="Century Gothic"/>
                <a:cs typeface="Century Gothic"/>
                <a:sym typeface="Century Gothic"/>
              </a:rPr>
              <a:t> and 4</a:t>
            </a:r>
            <a:r>
              <a:rPr lang="en-US" sz="1800" b="0" i="0" u="none" strike="noStrike" cap="none" baseline="30000">
                <a:solidFill>
                  <a:schemeClr val="dk1"/>
                </a:solidFill>
                <a:latin typeface="Century Gothic"/>
                <a:ea typeface="Century Gothic"/>
                <a:cs typeface="Century Gothic"/>
                <a:sym typeface="Century Gothic"/>
              </a:rPr>
              <a:t>th</a:t>
            </a:r>
            <a:r>
              <a:rPr lang="en-US" sz="1800" b="0" i="0" u="none" strike="noStrike" cap="none">
                <a:solidFill>
                  <a:schemeClr val="dk1"/>
                </a:solidFill>
                <a:latin typeface="Century Gothic"/>
                <a:ea typeface="Century Gothic"/>
                <a:cs typeface="Century Gothic"/>
                <a:sym typeface="Century Gothic"/>
              </a:rPr>
              <a:t> year science course options are on the next slide, or in your course guide on the MFHS Counseling website.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0"/>
          <p:cNvSpPr txBox="1">
            <a:spLocks noGrp="1"/>
          </p:cNvSpPr>
          <p:nvPr>
            <p:ph type="title"/>
          </p:nvPr>
        </p:nvSpPr>
        <p:spPr>
          <a:xfrm>
            <a:off x="807046" y="1099200"/>
            <a:ext cx="6905960" cy="70986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Century Gothic"/>
              <a:buNone/>
            </a:pPr>
            <a:r>
              <a:rPr lang="en-US" sz="3500"/>
              <a:t>3</a:t>
            </a:r>
            <a:r>
              <a:rPr lang="en-US" sz="3500" baseline="30000"/>
              <a:t>rd</a:t>
            </a:r>
            <a:r>
              <a:rPr lang="en-US" sz="3500"/>
              <a:t> or 4</a:t>
            </a:r>
            <a:r>
              <a:rPr lang="en-US" sz="3500" baseline="30000"/>
              <a:t>th</a:t>
            </a:r>
            <a:r>
              <a:rPr lang="en-US" sz="3500"/>
              <a:t> Year Science Options </a:t>
            </a:r>
            <a:br>
              <a:rPr lang="en-US" sz="3500"/>
            </a:br>
            <a:endParaRPr sz="3500"/>
          </a:p>
        </p:txBody>
      </p:sp>
      <p:sp>
        <p:nvSpPr>
          <p:cNvPr id="541" name="Google Shape;541;p20"/>
          <p:cNvSpPr txBox="1">
            <a:spLocks noGrp="1"/>
          </p:cNvSpPr>
          <p:nvPr>
            <p:ph type="body" idx="1"/>
          </p:nvPr>
        </p:nvSpPr>
        <p:spPr>
          <a:xfrm>
            <a:off x="626525" y="2737777"/>
            <a:ext cx="3633600" cy="47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920"/>
              <a:buNone/>
            </a:pPr>
            <a:r>
              <a:rPr lang="en-US" u="sng"/>
              <a:t>REGULAR COURSES</a:t>
            </a:r>
            <a:endParaRPr/>
          </a:p>
        </p:txBody>
      </p:sp>
      <p:sp>
        <p:nvSpPr>
          <p:cNvPr id="542" name="Google Shape;542;p20"/>
          <p:cNvSpPr txBox="1">
            <a:spLocks noGrp="1"/>
          </p:cNvSpPr>
          <p:nvPr>
            <p:ph type="body" idx="2"/>
          </p:nvPr>
        </p:nvSpPr>
        <p:spPr>
          <a:xfrm>
            <a:off x="457325" y="3213675"/>
            <a:ext cx="3802800" cy="34311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00000"/>
              </a:lnSpc>
              <a:spcBef>
                <a:spcPts val="0"/>
              </a:spcBef>
              <a:spcAft>
                <a:spcPts val="0"/>
              </a:spcAft>
              <a:buSzPct val="79999"/>
              <a:buChar char="►"/>
            </a:pPr>
            <a:r>
              <a:rPr lang="en-US"/>
              <a:t>Environmental Systems</a:t>
            </a:r>
            <a:endParaRPr/>
          </a:p>
          <a:p>
            <a:pPr marL="342900" lvl="0" indent="-342900" algn="l" rtl="0">
              <a:lnSpc>
                <a:spcPct val="100000"/>
              </a:lnSpc>
              <a:spcBef>
                <a:spcPts val="1000"/>
              </a:spcBef>
              <a:spcAft>
                <a:spcPts val="0"/>
              </a:spcAft>
              <a:buSzPct val="79999"/>
              <a:buChar char="►"/>
            </a:pPr>
            <a:r>
              <a:rPr lang="en-US"/>
              <a:t>Medical Microbiology (offered every other year - even years only)</a:t>
            </a:r>
            <a:endParaRPr/>
          </a:p>
          <a:p>
            <a:pPr marL="342900" lvl="0" indent="-342900" algn="l" rtl="0">
              <a:lnSpc>
                <a:spcPct val="100000"/>
              </a:lnSpc>
              <a:spcBef>
                <a:spcPts val="1000"/>
              </a:spcBef>
              <a:spcAft>
                <a:spcPts val="0"/>
              </a:spcAft>
              <a:buSzPct val="79999"/>
              <a:buChar char="►"/>
            </a:pPr>
            <a:r>
              <a:rPr lang="en-US"/>
              <a:t>Pathophysiology (offered every other year - odd years only)</a:t>
            </a:r>
            <a:endParaRPr/>
          </a:p>
          <a:p>
            <a:pPr marL="342900" lvl="0" indent="-342900" algn="l" rtl="0">
              <a:lnSpc>
                <a:spcPct val="100000"/>
              </a:lnSpc>
              <a:spcBef>
                <a:spcPts val="1000"/>
              </a:spcBef>
              <a:spcAft>
                <a:spcPts val="0"/>
              </a:spcAft>
              <a:buSzPct val="79999"/>
              <a:buChar char="►"/>
            </a:pPr>
            <a:r>
              <a:rPr lang="en-US"/>
              <a:t>Forensics</a:t>
            </a:r>
            <a:endParaRPr/>
          </a:p>
          <a:p>
            <a:pPr marL="342900" lvl="0" indent="-342900" algn="l" rtl="0">
              <a:lnSpc>
                <a:spcPct val="100000"/>
              </a:lnSpc>
              <a:spcBef>
                <a:spcPts val="1000"/>
              </a:spcBef>
              <a:spcAft>
                <a:spcPts val="0"/>
              </a:spcAft>
              <a:buSzPct val="79999"/>
              <a:buChar char="►"/>
            </a:pPr>
            <a:r>
              <a:rPr lang="en-US"/>
              <a:t>Anatomy and Physiology</a:t>
            </a:r>
            <a:endParaRPr/>
          </a:p>
          <a:p>
            <a:pPr marL="342900" lvl="0" indent="-342900" algn="l" rtl="0">
              <a:lnSpc>
                <a:spcPct val="100000"/>
              </a:lnSpc>
              <a:spcBef>
                <a:spcPts val="1000"/>
              </a:spcBef>
              <a:spcAft>
                <a:spcPts val="0"/>
              </a:spcAft>
              <a:buSzPct val="79999"/>
              <a:buChar char="►"/>
            </a:pPr>
            <a:r>
              <a:rPr lang="en-US"/>
              <a:t>Advanced Plant &amp; Soil Science</a:t>
            </a:r>
            <a:endParaRPr/>
          </a:p>
          <a:p>
            <a:pPr marL="342900" lvl="0" indent="-342900" algn="l" rtl="0">
              <a:lnSpc>
                <a:spcPct val="100000"/>
              </a:lnSpc>
              <a:spcBef>
                <a:spcPts val="1000"/>
              </a:spcBef>
              <a:spcAft>
                <a:spcPts val="0"/>
              </a:spcAft>
              <a:buSzPct val="79999"/>
              <a:buChar char="►"/>
            </a:pPr>
            <a:r>
              <a:rPr lang="en-US"/>
              <a:t>Engineer. design &amp; Prob. Solving</a:t>
            </a:r>
            <a:endParaRPr/>
          </a:p>
          <a:p>
            <a:pPr marL="342900" lvl="0" indent="-342900" algn="l" rtl="0">
              <a:lnSpc>
                <a:spcPct val="100000"/>
              </a:lnSpc>
              <a:spcBef>
                <a:spcPts val="1000"/>
              </a:spcBef>
              <a:spcAft>
                <a:spcPts val="0"/>
              </a:spcAft>
              <a:buSzPct val="44999"/>
              <a:buChar char="►"/>
            </a:pPr>
            <a:r>
              <a:rPr lang="en-US"/>
              <a:t>Sci. Research &amp; Design</a:t>
            </a:r>
            <a:endParaRPr sz="2400"/>
          </a:p>
        </p:txBody>
      </p:sp>
      <p:sp>
        <p:nvSpPr>
          <p:cNvPr id="543" name="Google Shape;543;p20"/>
          <p:cNvSpPr txBox="1">
            <a:spLocks noGrp="1"/>
          </p:cNvSpPr>
          <p:nvPr>
            <p:ph type="body" idx="3"/>
          </p:nvPr>
        </p:nvSpPr>
        <p:spPr>
          <a:xfrm>
            <a:off x="4509250" y="2685076"/>
            <a:ext cx="4329900" cy="528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600"/>
              <a:buNone/>
            </a:pPr>
            <a:r>
              <a:rPr lang="en-US" sz="2000" u="sng"/>
              <a:t>ADVANCED (weighted) COURSES</a:t>
            </a:r>
            <a:endParaRPr/>
          </a:p>
        </p:txBody>
      </p:sp>
      <p:sp>
        <p:nvSpPr>
          <p:cNvPr id="544" name="Google Shape;544;p20"/>
          <p:cNvSpPr txBox="1">
            <a:spLocks noGrp="1"/>
          </p:cNvSpPr>
          <p:nvPr>
            <p:ph type="body" idx="4"/>
          </p:nvPr>
        </p:nvSpPr>
        <p:spPr>
          <a:xfrm>
            <a:off x="4260125" y="3290145"/>
            <a:ext cx="4575300" cy="3147600"/>
          </a:xfrm>
          <a:prstGeom prst="rect">
            <a:avLst/>
          </a:prstGeom>
          <a:noFill/>
          <a:ln>
            <a:noFill/>
          </a:ln>
        </p:spPr>
        <p:txBody>
          <a:bodyPr spcFirstLastPara="1" wrap="square" lIns="91425" tIns="45700" rIns="91425" bIns="45700" anchor="t" anchorCtr="0">
            <a:normAutofit/>
          </a:bodyPr>
          <a:lstStyle/>
          <a:p>
            <a:pPr marL="342900" lvl="0" indent="-335280" algn="l" rtl="0">
              <a:lnSpc>
                <a:spcPct val="100000"/>
              </a:lnSpc>
              <a:spcBef>
                <a:spcPts val="0"/>
              </a:spcBef>
              <a:spcAft>
                <a:spcPts val="0"/>
              </a:spcAft>
              <a:buSzPts val="1800"/>
              <a:buChar char="►"/>
            </a:pPr>
            <a:r>
              <a:rPr lang="en-US"/>
              <a:t>Biology AP</a:t>
            </a:r>
            <a:endParaRPr/>
          </a:p>
          <a:p>
            <a:pPr marL="342900" lvl="0" indent="-335280" algn="l" rtl="0">
              <a:lnSpc>
                <a:spcPct val="100000"/>
              </a:lnSpc>
              <a:spcBef>
                <a:spcPts val="1000"/>
              </a:spcBef>
              <a:spcAft>
                <a:spcPts val="0"/>
              </a:spcAft>
              <a:buSzPts val="1800"/>
              <a:buChar char="►"/>
            </a:pPr>
            <a:r>
              <a:rPr lang="en-US"/>
              <a:t>Physics OnRamps - 1or 2</a:t>
            </a:r>
            <a:endParaRPr/>
          </a:p>
          <a:p>
            <a:pPr marL="342900" lvl="0" indent="-335280" algn="l" rtl="0">
              <a:lnSpc>
                <a:spcPct val="100000"/>
              </a:lnSpc>
              <a:spcBef>
                <a:spcPts val="1000"/>
              </a:spcBef>
              <a:spcAft>
                <a:spcPts val="0"/>
              </a:spcAft>
              <a:buSzPts val="1800"/>
              <a:buChar char="►"/>
            </a:pPr>
            <a:r>
              <a:rPr lang="en-US"/>
              <a:t>Chemistry OnRamps - 1or 2</a:t>
            </a:r>
            <a:endParaRPr/>
          </a:p>
          <a:p>
            <a:pPr marL="342900" lvl="0" indent="-335280" algn="l" rtl="0">
              <a:lnSpc>
                <a:spcPct val="100000"/>
              </a:lnSpc>
              <a:spcBef>
                <a:spcPts val="1000"/>
              </a:spcBef>
              <a:spcAft>
                <a:spcPts val="0"/>
              </a:spcAft>
              <a:buSzPts val="1800"/>
              <a:buChar char="►"/>
            </a:pPr>
            <a:r>
              <a:rPr lang="en-US"/>
              <a:t>Environmental Science AP (every other year)</a:t>
            </a:r>
            <a:endParaRPr/>
          </a:p>
          <a:p>
            <a:pPr marL="342900" lvl="0" indent="-342900" algn="l" rtl="0">
              <a:lnSpc>
                <a:spcPct val="100000"/>
              </a:lnSpc>
              <a:spcBef>
                <a:spcPts val="1000"/>
              </a:spcBef>
              <a:spcAft>
                <a:spcPts val="0"/>
              </a:spcAft>
              <a:buSzPts val="1440"/>
              <a:buChar char="►"/>
            </a:pPr>
            <a:r>
              <a:rPr lang="en-US"/>
              <a:t>Advanced Animal Science (DC)</a:t>
            </a:r>
            <a:endParaRPr/>
          </a:p>
          <a:p>
            <a:pPr marL="342900" lvl="0" indent="0" algn="l" rtl="0">
              <a:lnSpc>
                <a:spcPct val="100000"/>
              </a:lnSpc>
              <a:spcBef>
                <a:spcPts val="1000"/>
              </a:spcBef>
              <a:spcAft>
                <a:spcPts val="0"/>
              </a:spcAft>
              <a:buSzPts val="1440"/>
              <a:buNone/>
            </a:pPr>
            <a:endParaRPr/>
          </a:p>
        </p:txBody>
      </p:sp>
      <p:sp>
        <p:nvSpPr>
          <p:cNvPr id="545" name="Google Shape;545;p20"/>
          <p:cNvSpPr txBox="1"/>
          <p:nvPr/>
        </p:nvSpPr>
        <p:spPr>
          <a:xfrm>
            <a:off x="227014" y="2091450"/>
            <a:ext cx="8690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entury Gothic"/>
              <a:buNone/>
            </a:pPr>
            <a:r>
              <a:rPr lang="en-US" sz="1800" b="0" i="0" u="none" strike="noStrike" cap="none">
                <a:solidFill>
                  <a:schemeClr val="dk1"/>
                </a:solidFill>
                <a:latin typeface="Century Gothic"/>
                <a:ea typeface="Century Gothic"/>
                <a:cs typeface="Century Gothic"/>
                <a:sym typeface="Century Gothic"/>
              </a:rPr>
              <a:t>If you failed Biology, IPC, Chemistry or Physics, you may be required to make that course up to graduate. See your counselor for options.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21"/>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entury Gothic"/>
              <a:buNone/>
            </a:pPr>
            <a:r>
              <a:rPr lang="en-US" u="sng"/>
              <a:t>Pick your Science courses:</a:t>
            </a:r>
            <a:endParaRPr/>
          </a:p>
        </p:txBody>
      </p:sp>
      <p:sp>
        <p:nvSpPr>
          <p:cNvPr id="551" name="Google Shape;551;p21"/>
          <p:cNvSpPr txBox="1"/>
          <p:nvPr/>
        </p:nvSpPr>
        <p:spPr>
          <a:xfrm>
            <a:off x="457200" y="2667000"/>
            <a:ext cx="8399100" cy="16932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entury Gothic"/>
              <a:buAutoNum type="arabicPeriod"/>
            </a:pPr>
            <a:r>
              <a:rPr lang="en-US" sz="1800" b="0" i="0" u="none" strike="noStrike" cap="none">
                <a:solidFill>
                  <a:schemeClr val="dk1"/>
                </a:solidFill>
                <a:latin typeface="Century Gothic"/>
                <a:ea typeface="Century Gothic"/>
                <a:cs typeface="Century Gothic"/>
                <a:sym typeface="Century Gothic"/>
              </a:rPr>
              <a:t>Students must pass Biology, and either IPC, Chemistry or Physics.</a:t>
            </a:r>
            <a:endParaRPr sz="1800" b="0"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1800">
              <a:solidFill>
                <a:schemeClr val="dk1"/>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chemeClr val="dk1"/>
              </a:buClr>
              <a:buSzPts val="1800"/>
              <a:buFont typeface="Century Gothic"/>
              <a:buAutoNum type="arabicPeriod"/>
            </a:pPr>
            <a:r>
              <a:rPr lang="en-US" sz="1800" b="0" i="0" u="none" strike="noStrike" cap="none">
                <a:solidFill>
                  <a:schemeClr val="dk1"/>
                </a:solidFill>
                <a:latin typeface="Century Gothic"/>
                <a:ea typeface="Century Gothic"/>
                <a:cs typeface="Century Gothic"/>
                <a:sym typeface="Century Gothic"/>
              </a:rPr>
              <a:t>Students should have 4 science credits to graduate. </a:t>
            </a:r>
            <a:endParaRPr/>
          </a:p>
          <a:p>
            <a:pPr marL="457200" marR="0" lvl="0" indent="0" algn="l" rtl="0">
              <a:lnSpc>
                <a:spcPct val="100000"/>
              </a:lnSpc>
              <a:spcBef>
                <a:spcPts val="0"/>
              </a:spcBef>
              <a:spcAft>
                <a:spcPts val="0"/>
              </a:spcAft>
              <a:buNone/>
            </a:pPr>
            <a:endParaRPr/>
          </a:p>
          <a:p>
            <a:pPr marL="342900" marR="0" lvl="0" indent="-342900" algn="l" rtl="0">
              <a:lnSpc>
                <a:spcPct val="100000"/>
              </a:lnSpc>
              <a:spcBef>
                <a:spcPts val="0"/>
              </a:spcBef>
              <a:spcAft>
                <a:spcPts val="0"/>
              </a:spcAft>
              <a:buClr>
                <a:schemeClr val="dk1"/>
              </a:buClr>
              <a:buSzPts val="1800"/>
              <a:buFont typeface="Century Gothic"/>
              <a:buAutoNum type="arabicPeriod"/>
            </a:pPr>
            <a:r>
              <a:rPr lang="en-US" sz="1800" b="1" i="0" u="none" strike="noStrike" cap="none">
                <a:solidFill>
                  <a:schemeClr val="dk1"/>
                </a:solidFill>
                <a:latin typeface="Century Gothic"/>
                <a:ea typeface="Century Gothic"/>
                <a:cs typeface="Century Gothic"/>
                <a:sym typeface="Century Gothic"/>
              </a:rPr>
              <a:t>If you are graduating with Multidisciplinary as your endorsement, you must take Chemistry or Physics, IPC does not apply to Multidisciplinary.</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22"/>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a:t>Course Sequence for Social Studies</a:t>
            </a:r>
            <a:endParaRPr/>
          </a:p>
        </p:txBody>
      </p:sp>
      <p:grpSp>
        <p:nvGrpSpPr>
          <p:cNvPr id="557" name="Google Shape;557;p22"/>
          <p:cNvGrpSpPr/>
          <p:nvPr/>
        </p:nvGrpSpPr>
        <p:grpSpPr>
          <a:xfrm>
            <a:off x="376518" y="2895600"/>
            <a:ext cx="8226675" cy="457201"/>
            <a:chOff x="0" y="0"/>
            <a:chExt cx="8226675" cy="457201"/>
          </a:xfrm>
        </p:grpSpPr>
        <p:sp>
          <p:nvSpPr>
            <p:cNvPr id="558" name="Google Shape;558;p22"/>
            <p:cNvSpPr/>
            <p:nvPr/>
          </p:nvSpPr>
          <p:spPr>
            <a:xfrm>
              <a:off x="0" y="0"/>
              <a:ext cx="1524967" cy="457201"/>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22"/>
            <p:cNvSpPr txBox="1"/>
            <p:nvPr/>
          </p:nvSpPr>
          <p:spPr>
            <a:xfrm>
              <a:off x="13391" y="13391"/>
              <a:ext cx="1498185" cy="4304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9</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400" b="0" i="0" u="none" strike="noStrike" cap="none">
                <a:solidFill>
                  <a:srgbClr val="000000"/>
                </a:solidFill>
                <a:latin typeface="Arial"/>
                <a:ea typeface="Arial"/>
                <a:cs typeface="Arial"/>
                <a:sym typeface="Arial"/>
              </a:endParaRPr>
            </a:p>
          </p:txBody>
        </p:sp>
        <p:sp>
          <p:nvSpPr>
            <p:cNvPr id="560" name="Google Shape;560;p22"/>
            <p:cNvSpPr/>
            <p:nvPr/>
          </p:nvSpPr>
          <p:spPr>
            <a:xfrm>
              <a:off x="1678195" y="39504"/>
              <a:ext cx="324842" cy="378191"/>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22"/>
            <p:cNvSpPr txBox="1"/>
            <p:nvPr/>
          </p:nvSpPr>
          <p:spPr>
            <a:xfrm>
              <a:off x="1678195" y="115142"/>
              <a:ext cx="227389" cy="22691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562" name="Google Shape;562;p22"/>
            <p:cNvSpPr/>
            <p:nvPr/>
          </p:nvSpPr>
          <p:spPr>
            <a:xfrm>
              <a:off x="2137878" y="0"/>
              <a:ext cx="1818889" cy="457201"/>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22"/>
            <p:cNvSpPr txBox="1"/>
            <p:nvPr/>
          </p:nvSpPr>
          <p:spPr>
            <a:xfrm>
              <a:off x="2151269" y="13391"/>
              <a:ext cx="1792107" cy="4304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10</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400" b="0" i="0" u="none" strike="noStrike" cap="none">
                <a:solidFill>
                  <a:srgbClr val="000000"/>
                </a:solidFill>
                <a:latin typeface="Arial"/>
                <a:ea typeface="Arial"/>
                <a:cs typeface="Arial"/>
                <a:sym typeface="Arial"/>
              </a:endParaRPr>
            </a:p>
          </p:txBody>
        </p:sp>
        <p:sp>
          <p:nvSpPr>
            <p:cNvPr id="564" name="Google Shape;564;p22"/>
            <p:cNvSpPr/>
            <p:nvPr/>
          </p:nvSpPr>
          <p:spPr>
            <a:xfrm>
              <a:off x="4109264" y="39504"/>
              <a:ext cx="323293" cy="378191"/>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22"/>
            <p:cNvSpPr txBox="1"/>
            <p:nvPr/>
          </p:nvSpPr>
          <p:spPr>
            <a:xfrm>
              <a:off x="4109264" y="115142"/>
              <a:ext cx="226305" cy="22691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566" name="Google Shape;566;p22"/>
            <p:cNvSpPr/>
            <p:nvPr/>
          </p:nvSpPr>
          <p:spPr>
            <a:xfrm>
              <a:off x="4566754" y="0"/>
              <a:ext cx="1524967" cy="457201"/>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22"/>
            <p:cNvSpPr txBox="1"/>
            <p:nvPr/>
          </p:nvSpPr>
          <p:spPr>
            <a:xfrm>
              <a:off x="4580145" y="13391"/>
              <a:ext cx="1498185" cy="4304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11</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400" b="0" i="0" u="none" strike="noStrike" cap="none">
                <a:solidFill>
                  <a:srgbClr val="000000"/>
                </a:solidFill>
                <a:latin typeface="Arial"/>
                <a:ea typeface="Arial"/>
                <a:cs typeface="Arial"/>
                <a:sym typeface="Arial"/>
              </a:endParaRPr>
            </a:p>
          </p:txBody>
        </p:sp>
        <p:sp>
          <p:nvSpPr>
            <p:cNvPr id="568" name="Google Shape;568;p22"/>
            <p:cNvSpPr/>
            <p:nvPr/>
          </p:nvSpPr>
          <p:spPr>
            <a:xfrm>
              <a:off x="6244218" y="39504"/>
              <a:ext cx="323293" cy="378191"/>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22"/>
            <p:cNvSpPr txBox="1"/>
            <p:nvPr/>
          </p:nvSpPr>
          <p:spPr>
            <a:xfrm>
              <a:off x="6244218" y="115142"/>
              <a:ext cx="226305" cy="22691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570" name="Google Shape;570;p22"/>
            <p:cNvSpPr/>
            <p:nvPr/>
          </p:nvSpPr>
          <p:spPr>
            <a:xfrm>
              <a:off x="6701708" y="0"/>
              <a:ext cx="1524967" cy="457201"/>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22"/>
            <p:cNvSpPr txBox="1"/>
            <p:nvPr/>
          </p:nvSpPr>
          <p:spPr>
            <a:xfrm>
              <a:off x="6715099" y="13391"/>
              <a:ext cx="1498185" cy="4304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12</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800" b="1" i="0" u="none" strike="noStrike" cap="none">
                <a:solidFill>
                  <a:schemeClr val="lt1"/>
                </a:solidFill>
                <a:latin typeface="Century Gothic"/>
                <a:ea typeface="Century Gothic"/>
                <a:cs typeface="Century Gothic"/>
                <a:sym typeface="Century Gothic"/>
              </a:endParaRPr>
            </a:p>
          </p:txBody>
        </p:sp>
      </p:grpSp>
      <p:grpSp>
        <p:nvGrpSpPr>
          <p:cNvPr id="572" name="Google Shape;572;p22"/>
          <p:cNvGrpSpPr/>
          <p:nvPr/>
        </p:nvGrpSpPr>
        <p:grpSpPr>
          <a:xfrm>
            <a:off x="391328" y="3505200"/>
            <a:ext cx="8214464" cy="1600200"/>
            <a:chOff x="5845" y="0"/>
            <a:chExt cx="8214464" cy="1600200"/>
          </a:xfrm>
        </p:grpSpPr>
        <p:sp>
          <p:nvSpPr>
            <p:cNvPr id="573" name="Google Shape;573;p22"/>
            <p:cNvSpPr/>
            <p:nvPr/>
          </p:nvSpPr>
          <p:spPr>
            <a:xfrm>
              <a:off x="5845" y="0"/>
              <a:ext cx="1505413" cy="154926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22"/>
            <p:cNvSpPr txBox="1"/>
            <p:nvPr/>
          </p:nvSpPr>
          <p:spPr>
            <a:xfrm>
              <a:off x="49937" y="44092"/>
              <a:ext cx="1417229" cy="1461076"/>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entury Gothic"/>
                <a:buNone/>
              </a:pPr>
              <a:r>
                <a:rPr lang="en-US" sz="1400" b="1" i="0" u="none" strike="noStrike" cap="none">
                  <a:solidFill>
                    <a:schemeClr val="lt1"/>
                  </a:solidFill>
                  <a:latin typeface="Century Gothic"/>
                  <a:ea typeface="Century Gothic"/>
                  <a:cs typeface="Century Gothic"/>
                  <a:sym typeface="Century Gothic"/>
                </a:rPr>
                <a:t>World Geography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chemeClr val="lt1"/>
                </a:buClr>
                <a:buSzPts val="1400"/>
                <a:buFont typeface="Century Gothic"/>
                <a:buNone/>
              </a:pPr>
              <a:r>
                <a:rPr lang="en-US" sz="1400" b="1" i="0" u="none" strike="noStrike" cap="none">
                  <a:solidFill>
                    <a:schemeClr val="lt1"/>
                  </a:solidFill>
                  <a:latin typeface="Century Gothic"/>
                  <a:ea typeface="Century Gothic"/>
                  <a:cs typeface="Century Gothic"/>
                  <a:sym typeface="Century Gothic"/>
                </a:rPr>
                <a:t>or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chemeClr val="lt1"/>
                </a:buClr>
                <a:buSzPts val="1400"/>
                <a:buFont typeface="Century Gothic"/>
                <a:buNone/>
              </a:pPr>
              <a:r>
                <a:rPr lang="en-US" sz="1400" b="1" i="0" u="none" strike="noStrike" cap="none">
                  <a:solidFill>
                    <a:schemeClr val="lt1"/>
                  </a:solidFill>
                  <a:latin typeface="Century Gothic"/>
                  <a:ea typeface="Century Gothic"/>
                  <a:cs typeface="Century Gothic"/>
                  <a:sym typeface="Century Gothic"/>
                </a:rPr>
                <a:t>AP Human Geography</a:t>
              </a:r>
              <a:endParaRPr sz="1400" b="0" i="0" u="none" strike="noStrike" cap="none">
                <a:solidFill>
                  <a:srgbClr val="000000"/>
                </a:solidFill>
                <a:latin typeface="Arial"/>
                <a:ea typeface="Arial"/>
                <a:cs typeface="Arial"/>
                <a:sym typeface="Arial"/>
              </a:endParaRPr>
            </a:p>
          </p:txBody>
        </p:sp>
        <p:sp>
          <p:nvSpPr>
            <p:cNvPr id="575" name="Google Shape;575;p22"/>
            <p:cNvSpPr/>
            <p:nvPr/>
          </p:nvSpPr>
          <p:spPr>
            <a:xfrm rot="38027">
              <a:off x="1662651" y="599735"/>
              <a:ext cx="320992" cy="373342"/>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22"/>
            <p:cNvSpPr txBox="1"/>
            <p:nvPr/>
          </p:nvSpPr>
          <p:spPr>
            <a:xfrm rot="38027">
              <a:off x="1662654" y="673870"/>
              <a:ext cx="224694" cy="2240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entury Gothic"/>
                <a:buNone/>
              </a:pPr>
              <a:endParaRPr sz="1500" b="0" i="0" u="none" strike="noStrike" cap="none">
                <a:solidFill>
                  <a:schemeClr val="lt1"/>
                </a:solidFill>
                <a:latin typeface="Century Gothic"/>
                <a:ea typeface="Century Gothic"/>
                <a:cs typeface="Century Gothic"/>
                <a:sym typeface="Century Gothic"/>
              </a:endParaRPr>
            </a:p>
          </p:txBody>
        </p:sp>
        <p:sp>
          <p:nvSpPr>
            <p:cNvPr id="577" name="Google Shape;577;p22"/>
            <p:cNvSpPr/>
            <p:nvPr/>
          </p:nvSpPr>
          <p:spPr>
            <a:xfrm>
              <a:off x="2116868" y="25469"/>
              <a:ext cx="1888284" cy="154926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22"/>
            <p:cNvSpPr txBox="1"/>
            <p:nvPr/>
          </p:nvSpPr>
          <p:spPr>
            <a:xfrm>
              <a:off x="2162244" y="70845"/>
              <a:ext cx="1797532" cy="145850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World </a:t>
              </a:r>
              <a:r>
                <a:rPr lang="en-US" sz="1600" b="1" i="0" u="none" strike="noStrike" cap="none">
                  <a:solidFill>
                    <a:schemeClr val="lt1"/>
                  </a:solidFill>
                  <a:latin typeface="Century Gothic"/>
                  <a:ea typeface="Century Gothic"/>
                  <a:cs typeface="Century Gothic"/>
                  <a:sym typeface="Century Gothic"/>
                </a:rPr>
                <a:t>History or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600"/>
                <a:buFont typeface="Century Gothic"/>
                <a:buNone/>
              </a:pPr>
              <a:r>
                <a:rPr lang="en-US" sz="1600" b="1" i="0" u="none" strike="noStrike" cap="none">
                  <a:solidFill>
                    <a:schemeClr val="lt1"/>
                  </a:solidFill>
                  <a:latin typeface="Century Gothic"/>
                  <a:ea typeface="Century Gothic"/>
                  <a:cs typeface="Century Gothic"/>
                  <a:sym typeface="Century Gothic"/>
                </a:rPr>
                <a:t>World History AP</a:t>
              </a:r>
              <a:endParaRPr sz="1400" b="0" i="0" u="none" strike="noStrike" cap="none">
                <a:solidFill>
                  <a:srgbClr val="000000"/>
                </a:solidFill>
                <a:latin typeface="Arial"/>
                <a:ea typeface="Arial"/>
                <a:cs typeface="Arial"/>
                <a:sym typeface="Arial"/>
              </a:endParaRPr>
            </a:p>
          </p:txBody>
        </p:sp>
        <p:sp>
          <p:nvSpPr>
            <p:cNvPr id="579" name="Google Shape;579;p22"/>
            <p:cNvSpPr/>
            <p:nvPr/>
          </p:nvSpPr>
          <p:spPr>
            <a:xfrm>
              <a:off x="4155694" y="613428"/>
              <a:ext cx="319147" cy="373342"/>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22"/>
            <p:cNvSpPr txBox="1"/>
            <p:nvPr/>
          </p:nvSpPr>
          <p:spPr>
            <a:xfrm>
              <a:off x="4155694" y="688096"/>
              <a:ext cx="223403" cy="2240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entury Gothic"/>
                <a:buNone/>
              </a:pPr>
              <a:endParaRPr sz="1500" b="0" i="0" u="none" strike="noStrike" cap="none">
                <a:solidFill>
                  <a:schemeClr val="lt1"/>
                </a:solidFill>
                <a:latin typeface="Century Gothic"/>
                <a:ea typeface="Century Gothic"/>
                <a:cs typeface="Century Gothic"/>
                <a:sym typeface="Century Gothic"/>
              </a:endParaRPr>
            </a:p>
          </p:txBody>
        </p:sp>
        <p:sp>
          <p:nvSpPr>
            <p:cNvPr id="581" name="Google Shape;581;p22"/>
            <p:cNvSpPr/>
            <p:nvPr/>
          </p:nvSpPr>
          <p:spPr>
            <a:xfrm>
              <a:off x="4607318" y="25469"/>
              <a:ext cx="1505413" cy="154926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22"/>
            <p:cNvSpPr txBox="1"/>
            <p:nvPr/>
          </p:nvSpPr>
          <p:spPr>
            <a:xfrm>
              <a:off x="4651410" y="69561"/>
              <a:ext cx="1417229" cy="146107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US History</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Reg. or OnRamps</a:t>
              </a:r>
              <a:endParaRPr sz="1400" b="0" i="0" u="none" strike="noStrike" cap="none">
                <a:solidFill>
                  <a:srgbClr val="000000"/>
                </a:solidFill>
                <a:latin typeface="Arial"/>
                <a:ea typeface="Arial"/>
                <a:cs typeface="Arial"/>
                <a:sym typeface="Arial"/>
              </a:endParaRPr>
            </a:p>
          </p:txBody>
        </p:sp>
        <p:sp>
          <p:nvSpPr>
            <p:cNvPr id="583" name="Google Shape;583;p22"/>
            <p:cNvSpPr/>
            <p:nvPr/>
          </p:nvSpPr>
          <p:spPr>
            <a:xfrm>
              <a:off x="6263273" y="613428"/>
              <a:ext cx="319147" cy="373342"/>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22"/>
            <p:cNvSpPr txBox="1"/>
            <p:nvPr/>
          </p:nvSpPr>
          <p:spPr>
            <a:xfrm>
              <a:off x="6263273" y="688096"/>
              <a:ext cx="223403" cy="2240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entury Gothic"/>
                <a:buNone/>
              </a:pPr>
              <a:endParaRPr sz="1500" b="0" i="0" u="none" strike="noStrike" cap="none">
                <a:solidFill>
                  <a:schemeClr val="lt1"/>
                </a:solidFill>
                <a:latin typeface="Century Gothic"/>
                <a:ea typeface="Century Gothic"/>
                <a:cs typeface="Century Gothic"/>
                <a:sym typeface="Century Gothic"/>
              </a:endParaRPr>
            </a:p>
          </p:txBody>
        </p:sp>
        <p:sp>
          <p:nvSpPr>
            <p:cNvPr id="585" name="Google Shape;585;p22"/>
            <p:cNvSpPr/>
            <p:nvPr/>
          </p:nvSpPr>
          <p:spPr>
            <a:xfrm>
              <a:off x="6714896" y="0"/>
              <a:ext cx="1505413" cy="16002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22"/>
            <p:cNvSpPr txBox="1"/>
            <p:nvPr/>
          </p:nvSpPr>
          <p:spPr>
            <a:xfrm>
              <a:off x="6758988" y="44092"/>
              <a:ext cx="1417229" cy="151201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b="1" i="0" u="none" strike="noStrike" cap="none">
                  <a:solidFill>
                    <a:schemeClr val="lt1"/>
                  </a:solidFill>
                  <a:latin typeface="Century Gothic"/>
                  <a:ea typeface="Century Gothic"/>
                  <a:cs typeface="Century Gothic"/>
                  <a:sym typeface="Century Gothic"/>
                </a:rPr>
                <a:t>Government and </a:t>
              </a:r>
              <a:r>
                <a:rPr lang="en-US" sz="1600" b="1" i="0" u="sng" strike="noStrike" cap="none">
                  <a:solidFill>
                    <a:schemeClr val="lt1"/>
                  </a:solidFill>
                  <a:latin typeface="Century Gothic"/>
                  <a:ea typeface="Century Gothic"/>
                  <a:cs typeface="Century Gothic"/>
                  <a:sym typeface="Century Gothic"/>
                </a:rPr>
                <a:t>Economics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chemeClr val="lt1"/>
                </a:buClr>
                <a:buSzPts val="1600"/>
                <a:buFont typeface="Century Gothic"/>
                <a:buNone/>
              </a:pPr>
              <a:r>
                <a:rPr lang="en-US" sz="1600" b="1" i="0" u="none" strike="noStrike" cap="none">
                  <a:solidFill>
                    <a:schemeClr val="lt1"/>
                  </a:solidFill>
                  <a:latin typeface="Century Gothic"/>
                  <a:ea typeface="Century Gothic"/>
                  <a:cs typeface="Century Gothic"/>
                  <a:sym typeface="Century Gothic"/>
                </a:rPr>
                <a:t>Reg., AP, OnRamps or Dual Credit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3"/>
          <p:cNvSpPr txBox="1">
            <a:spLocks noGrp="1"/>
          </p:cNvSpPr>
          <p:nvPr>
            <p:ph type="title"/>
          </p:nvPr>
        </p:nvSpPr>
        <p:spPr>
          <a:xfrm>
            <a:off x="866440" y="927099"/>
            <a:ext cx="6601160" cy="7098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entury Gothic"/>
              <a:buNone/>
            </a:pPr>
            <a:r>
              <a:rPr lang="en-US" u="sng"/>
              <a:t>Pick your Social Studies courses:</a:t>
            </a:r>
            <a:endParaRPr/>
          </a:p>
        </p:txBody>
      </p:sp>
      <p:sp>
        <p:nvSpPr>
          <p:cNvPr id="592" name="Google Shape;592;p23"/>
          <p:cNvSpPr/>
          <p:nvPr/>
        </p:nvSpPr>
        <p:spPr>
          <a:xfrm>
            <a:off x="304800" y="2743200"/>
            <a:ext cx="8610600" cy="37959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entury Gothic"/>
              <a:buAutoNum type="arabicPeriod"/>
            </a:pPr>
            <a:r>
              <a:rPr lang="en-US" sz="1800" b="0" i="0" u="none" strike="noStrike" cap="none">
                <a:solidFill>
                  <a:schemeClr val="dk1"/>
                </a:solidFill>
                <a:latin typeface="Century Gothic"/>
                <a:ea typeface="Century Gothic"/>
                <a:cs typeface="Century Gothic"/>
                <a:sym typeface="Century Gothic"/>
              </a:rPr>
              <a:t>Pick your Social Studies course!</a:t>
            </a:r>
            <a:endParaRPr/>
          </a:p>
          <a:p>
            <a:pPr marL="457200" marR="0" lvl="0" indent="0" algn="l" rtl="0">
              <a:lnSpc>
                <a:spcPct val="100000"/>
              </a:lnSpc>
              <a:spcBef>
                <a:spcPts val="0"/>
              </a:spcBef>
              <a:spcAft>
                <a:spcPts val="0"/>
              </a:spcAft>
              <a:buNone/>
            </a:pPr>
            <a:endParaRPr/>
          </a:p>
          <a:p>
            <a:pPr marL="342900" marR="0" lvl="0" indent="-342900" algn="l" rtl="0">
              <a:lnSpc>
                <a:spcPct val="100000"/>
              </a:lnSpc>
              <a:spcBef>
                <a:spcPts val="0"/>
              </a:spcBef>
              <a:spcAft>
                <a:spcPts val="0"/>
              </a:spcAft>
              <a:buClr>
                <a:schemeClr val="dk1"/>
              </a:buClr>
              <a:buSzPts val="1800"/>
              <a:buFont typeface="Century Gothic"/>
              <a:buAutoNum type="arabicPeriod"/>
            </a:pPr>
            <a:r>
              <a:rPr lang="en-US" sz="1800" b="1" i="0" u="none" strike="noStrike" cap="none">
                <a:solidFill>
                  <a:schemeClr val="dk1"/>
                </a:solidFill>
                <a:latin typeface="Century Gothic"/>
                <a:ea typeface="Century Gothic"/>
                <a:cs typeface="Century Gothic"/>
                <a:sym typeface="Century Gothic"/>
              </a:rPr>
              <a:t>Requirements:</a:t>
            </a:r>
            <a:r>
              <a:rPr lang="en-US" sz="1800" b="0" i="0" u="none" strike="noStrike" cap="none">
                <a:solidFill>
                  <a:schemeClr val="dk1"/>
                </a:solidFill>
                <a:latin typeface="Century Gothic"/>
                <a:ea typeface="Century Gothic"/>
                <a:cs typeface="Century Gothic"/>
                <a:sym typeface="Century Gothic"/>
              </a:rPr>
              <a:t> World Geography or World History, US History, Economics, and Government are required to graduate.</a:t>
            </a:r>
            <a:endParaRPr/>
          </a:p>
          <a:p>
            <a:pPr marL="457200" marR="0" lvl="0" indent="0" algn="l" rtl="0">
              <a:lnSpc>
                <a:spcPct val="100000"/>
              </a:lnSpc>
              <a:spcBef>
                <a:spcPts val="0"/>
              </a:spcBef>
              <a:spcAft>
                <a:spcPts val="0"/>
              </a:spcAft>
              <a:buNone/>
            </a:pPr>
            <a:endParaRPr/>
          </a:p>
          <a:p>
            <a:pPr marL="342900" marR="0" lvl="0" indent="-342900" algn="l" rtl="0">
              <a:lnSpc>
                <a:spcPct val="100000"/>
              </a:lnSpc>
              <a:spcBef>
                <a:spcPts val="0"/>
              </a:spcBef>
              <a:spcAft>
                <a:spcPts val="0"/>
              </a:spcAft>
              <a:buClr>
                <a:schemeClr val="dk1"/>
              </a:buClr>
              <a:buSzPts val="1800"/>
              <a:buFont typeface="Century Gothic"/>
              <a:buAutoNum type="arabicPeriod"/>
            </a:pPr>
            <a:r>
              <a:rPr lang="en-US" sz="1800" b="0" i="0" u="none" strike="noStrike" cap="none">
                <a:solidFill>
                  <a:schemeClr val="dk1"/>
                </a:solidFill>
                <a:latin typeface="Century Gothic"/>
                <a:ea typeface="Century Gothic"/>
                <a:cs typeface="Century Gothic"/>
                <a:sym typeface="Century Gothic"/>
              </a:rPr>
              <a:t>If you failed one of your previous Social Studies courses, you may select it here or see your counselor for more options. </a:t>
            </a:r>
            <a:endParaRPr sz="1800">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1800">
              <a:solidFill>
                <a:schemeClr val="dk1"/>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chemeClr val="dk1"/>
              </a:buClr>
              <a:buSzPts val="1800"/>
              <a:buFont typeface="Century Gothic"/>
              <a:buAutoNum type="arabicPeriod"/>
            </a:pPr>
            <a:r>
              <a:rPr lang="en-US" sz="1800" b="0" i="0" u="none" strike="noStrike" cap="none">
                <a:solidFill>
                  <a:schemeClr val="dk1"/>
                </a:solidFill>
                <a:latin typeface="Century Gothic"/>
                <a:ea typeface="Century Gothic"/>
                <a:cs typeface="Century Gothic"/>
                <a:sym typeface="Century Gothic"/>
              </a:rPr>
              <a:t>World Geography AND World History are required to get the Multidisciplinary endorsement. You cannot substitute another Social Studies course (ex. Psychology or Sociology). Y</a:t>
            </a:r>
            <a:r>
              <a:rPr lang="en-US" sz="1800">
                <a:solidFill>
                  <a:schemeClr val="dk1"/>
                </a:solidFill>
                <a:latin typeface="Century Gothic"/>
                <a:ea typeface="Century Gothic"/>
                <a:cs typeface="Century Gothic"/>
                <a:sym typeface="Century Gothic"/>
              </a:rPr>
              <a:t>ou must also complete either Chemistry or Physics.</a:t>
            </a: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24"/>
          <p:cNvSpPr txBox="1">
            <a:spLocks noGrp="1"/>
          </p:cNvSpPr>
          <p:nvPr>
            <p:ph type="title"/>
          </p:nvPr>
        </p:nvSpPr>
        <p:spPr>
          <a:xfrm>
            <a:off x="865970" y="927098"/>
            <a:ext cx="7287430" cy="7098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entury Gothic"/>
              <a:buNone/>
            </a:pPr>
            <a:r>
              <a:rPr lang="en-US" u="sng"/>
              <a:t>Elective requirements to graduate</a:t>
            </a:r>
            <a:endParaRPr/>
          </a:p>
        </p:txBody>
      </p:sp>
      <p:sp>
        <p:nvSpPr>
          <p:cNvPr id="598" name="Google Shape;598;p24"/>
          <p:cNvSpPr txBox="1">
            <a:spLocks noGrp="1"/>
          </p:cNvSpPr>
          <p:nvPr>
            <p:ph type="body" idx="1"/>
          </p:nvPr>
        </p:nvSpPr>
        <p:spPr>
          <a:xfrm>
            <a:off x="864382" y="2489200"/>
            <a:ext cx="7517618" cy="39878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600"/>
              <a:buChar char="►"/>
            </a:pPr>
            <a:r>
              <a:rPr lang="en-US" sz="2000" u="sng">
                <a:latin typeface="Arial"/>
                <a:ea typeface="Arial"/>
                <a:cs typeface="Arial"/>
                <a:sym typeface="Arial"/>
              </a:rPr>
              <a:t>You must have:</a:t>
            </a:r>
            <a:endParaRPr/>
          </a:p>
          <a:p>
            <a:pPr marL="685800" lvl="1" indent="-283464" algn="l" rtl="0">
              <a:lnSpc>
                <a:spcPct val="100000"/>
              </a:lnSpc>
              <a:spcBef>
                <a:spcPts val="1000"/>
              </a:spcBef>
              <a:spcAft>
                <a:spcPts val="0"/>
              </a:spcAft>
              <a:buSzPts val="1600"/>
              <a:buChar char="►"/>
            </a:pPr>
            <a:r>
              <a:rPr lang="en-US" sz="2000">
                <a:latin typeface="Arial"/>
                <a:ea typeface="Arial"/>
                <a:cs typeface="Arial"/>
                <a:sym typeface="Arial"/>
              </a:rPr>
              <a:t>2 credits of the same foreign language</a:t>
            </a:r>
            <a:endParaRPr/>
          </a:p>
          <a:p>
            <a:pPr marL="685800" lvl="1" indent="-283464" algn="l" rtl="0">
              <a:lnSpc>
                <a:spcPct val="100000"/>
              </a:lnSpc>
              <a:spcBef>
                <a:spcPts val="1000"/>
              </a:spcBef>
              <a:spcAft>
                <a:spcPts val="0"/>
              </a:spcAft>
              <a:buSzPts val="1600"/>
              <a:buChar char="►"/>
            </a:pPr>
            <a:r>
              <a:rPr lang="en-US" sz="2000">
                <a:latin typeface="Arial"/>
                <a:ea typeface="Arial"/>
                <a:cs typeface="Arial"/>
                <a:sym typeface="Arial"/>
              </a:rPr>
              <a:t>1 credit of fine arts</a:t>
            </a:r>
            <a:endParaRPr/>
          </a:p>
          <a:p>
            <a:pPr marL="685800" lvl="1" indent="-283464" algn="l" rtl="0">
              <a:lnSpc>
                <a:spcPct val="100000"/>
              </a:lnSpc>
              <a:spcBef>
                <a:spcPts val="1000"/>
              </a:spcBef>
              <a:spcAft>
                <a:spcPts val="0"/>
              </a:spcAft>
              <a:buSzPts val="1600"/>
              <a:buChar char="►"/>
            </a:pPr>
            <a:r>
              <a:rPr lang="en-US" sz="2000">
                <a:latin typeface="Arial"/>
                <a:ea typeface="Arial"/>
                <a:cs typeface="Arial"/>
                <a:sym typeface="Arial"/>
              </a:rPr>
              <a:t>1 credit of PE or PE Equivalent</a:t>
            </a:r>
            <a:endParaRPr/>
          </a:p>
          <a:p>
            <a:pPr marL="685800" lvl="1" indent="-283464" algn="l" rtl="0">
              <a:lnSpc>
                <a:spcPct val="100000"/>
              </a:lnSpc>
              <a:spcBef>
                <a:spcPts val="1000"/>
              </a:spcBef>
              <a:spcAft>
                <a:spcPts val="0"/>
              </a:spcAft>
              <a:buSzPts val="1600"/>
              <a:buChar char="►"/>
            </a:pPr>
            <a:r>
              <a:rPr lang="en-US" sz="2000">
                <a:latin typeface="Arial"/>
                <a:ea typeface="Arial"/>
                <a:cs typeface="Arial"/>
                <a:sym typeface="Arial"/>
              </a:rPr>
              <a:t>1 Endorsement – see endorsements in course catalog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25"/>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u="sng"/>
              <a:t>Foreign Language</a:t>
            </a:r>
            <a:br>
              <a:rPr lang="en-US"/>
            </a:br>
            <a:endParaRPr/>
          </a:p>
        </p:txBody>
      </p:sp>
      <p:sp>
        <p:nvSpPr>
          <p:cNvPr id="604" name="Google Shape;604;p25"/>
          <p:cNvSpPr txBox="1"/>
          <p:nvPr/>
        </p:nvSpPr>
        <p:spPr>
          <a:xfrm>
            <a:off x="457200" y="2362200"/>
            <a:ext cx="84582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Students are required to have 2 years of the same foreign language to graduate.</a:t>
            </a:r>
            <a:endParaRPr sz="1400" b="0" i="0" u="none" strike="noStrike" cap="none">
              <a:solidFill>
                <a:srgbClr val="000000"/>
              </a:solidFill>
              <a:latin typeface="Arial"/>
              <a:ea typeface="Arial"/>
              <a:cs typeface="Arial"/>
              <a:sym typeface="Arial"/>
            </a:endParaRPr>
          </a:p>
        </p:txBody>
      </p:sp>
      <p:pic>
        <p:nvPicPr>
          <p:cNvPr id="605" name="Google Shape;605;p25"/>
          <p:cNvPicPr preferRelativeResize="0">
            <a:picLocks noGrp="1"/>
          </p:cNvPicPr>
          <p:nvPr>
            <p:ph type="body" idx="1"/>
          </p:nvPr>
        </p:nvPicPr>
        <p:blipFill rotWithShape="1">
          <a:blip r:embed="rId3">
            <a:alphaModFix/>
          </a:blip>
          <a:srcRect/>
          <a:stretch/>
        </p:blipFill>
        <p:spPr>
          <a:xfrm>
            <a:off x="795900" y="3124875"/>
            <a:ext cx="7840200" cy="3103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26"/>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b="1"/>
              <a:t>Spanish Proficiency Exam</a:t>
            </a:r>
            <a:endParaRPr/>
          </a:p>
        </p:txBody>
      </p:sp>
      <p:sp>
        <p:nvSpPr>
          <p:cNvPr id="611" name="Google Shape;611;p26"/>
          <p:cNvSpPr txBox="1">
            <a:spLocks noGrp="1"/>
          </p:cNvSpPr>
          <p:nvPr>
            <p:ph type="body" idx="1"/>
          </p:nvPr>
        </p:nvSpPr>
        <p:spPr>
          <a:xfrm>
            <a:off x="304800" y="2286000"/>
            <a:ext cx="8534400" cy="44196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SzPts val="1440"/>
              <a:buFont typeface="Noto Sans Symbols"/>
              <a:buChar char="⮚"/>
            </a:pPr>
            <a:r>
              <a:rPr lang="en-US"/>
              <a:t>Students who plan to register for a Spanish course and already have some knowledge and skills in the language have the opportunity to advance to the upper level Spanish courses. Marble Falls ISD offers a proficiency and placement exam to determine knowledge and skill level required for entry into an upper Spanish course. A student may place out of courses based on the outcome of the exam, which includes an objective exam, writing, and speaking sample. Credits for courses placed out of may be awarded through the exam. </a:t>
            </a:r>
            <a:endParaRPr/>
          </a:p>
          <a:p>
            <a:pPr marL="342900" lvl="0" indent="-251459" algn="l" rtl="0">
              <a:lnSpc>
                <a:spcPct val="100000"/>
              </a:lnSpc>
              <a:spcBef>
                <a:spcPts val="1000"/>
              </a:spcBef>
              <a:spcAft>
                <a:spcPts val="0"/>
              </a:spcAft>
              <a:buSzPts val="1440"/>
              <a:buFont typeface="Noto Sans Symbols"/>
              <a:buNone/>
            </a:pPr>
            <a:endParaRPr/>
          </a:p>
          <a:p>
            <a:pPr marL="342900" lvl="0" indent="-342900" algn="l" rtl="0">
              <a:lnSpc>
                <a:spcPct val="100000"/>
              </a:lnSpc>
              <a:spcBef>
                <a:spcPts val="1000"/>
              </a:spcBef>
              <a:spcAft>
                <a:spcPts val="0"/>
              </a:spcAft>
              <a:buSzPts val="1440"/>
              <a:buFont typeface="Noto Sans Symbols"/>
              <a:buChar char="⮚"/>
            </a:pPr>
            <a:r>
              <a:rPr lang="en-US"/>
              <a:t>A student may also receive credit for Levels 1 and 2 by taking AP Spanish IV </a:t>
            </a:r>
            <a:r>
              <a:rPr lang="en-US" b="1"/>
              <a:t>and receiving a score of 3 or better on the AP Spanish Language exam. </a:t>
            </a:r>
            <a:endParaRPr/>
          </a:p>
          <a:p>
            <a:pPr marL="342900" lvl="0" indent="-251459" algn="l" rtl="0">
              <a:lnSpc>
                <a:spcPct val="100000"/>
              </a:lnSpc>
              <a:spcBef>
                <a:spcPts val="1000"/>
              </a:spcBef>
              <a:spcAft>
                <a:spcPts val="0"/>
              </a:spcAft>
              <a:buSzPts val="1440"/>
              <a:buFont typeface="Noto Sans Symbols"/>
              <a:buNone/>
            </a:pPr>
            <a:endParaRPr/>
          </a:p>
          <a:p>
            <a:pPr marL="342900" lvl="0" indent="-342900" algn="l" rtl="0">
              <a:lnSpc>
                <a:spcPct val="100000"/>
              </a:lnSpc>
              <a:spcBef>
                <a:spcPts val="1000"/>
              </a:spcBef>
              <a:spcAft>
                <a:spcPts val="0"/>
              </a:spcAft>
              <a:buSzPts val="1440"/>
              <a:buFont typeface="Noto Sans Symbols"/>
              <a:buChar char="⮚"/>
            </a:pPr>
            <a:r>
              <a:rPr lang="en-US" b="1">
                <a:solidFill>
                  <a:schemeClr val="dk1"/>
                </a:solidFill>
              </a:rPr>
              <a:t>The Proficiency Exam is offered several times a year. To register for the exam, please see your counselor</a:t>
            </a:r>
            <a:r>
              <a:rPr lang="en-US">
                <a:solidFill>
                  <a:schemeClr val="dk1"/>
                </a:solidFill>
              </a:rPr>
              <a:t>.</a:t>
            </a:r>
            <a:endParaRPr/>
          </a:p>
          <a:p>
            <a:pPr marL="342900" lvl="0" indent="-251459" algn="l" rtl="0">
              <a:lnSpc>
                <a:spcPct val="100000"/>
              </a:lnSpc>
              <a:spcBef>
                <a:spcPts val="1000"/>
              </a:spcBef>
              <a:spcAft>
                <a:spcPts val="0"/>
              </a:spcAft>
              <a:buSzPts val="144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27"/>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u="sng"/>
              <a:t>PE or PE Equivalent</a:t>
            </a:r>
            <a:br>
              <a:rPr lang="en-US"/>
            </a:br>
            <a:r>
              <a:rPr lang="en-US"/>
              <a:t>1 credit required to graduate</a:t>
            </a:r>
            <a:endParaRPr/>
          </a:p>
        </p:txBody>
      </p:sp>
      <p:pic>
        <p:nvPicPr>
          <p:cNvPr id="617" name="Google Shape;617;p27"/>
          <p:cNvPicPr preferRelativeResize="0">
            <a:picLocks noGrp="1"/>
          </p:cNvPicPr>
          <p:nvPr>
            <p:ph type="body" idx="1"/>
          </p:nvPr>
        </p:nvPicPr>
        <p:blipFill rotWithShape="1">
          <a:blip r:embed="rId3">
            <a:alphaModFix/>
          </a:blip>
          <a:srcRect/>
          <a:stretch/>
        </p:blipFill>
        <p:spPr>
          <a:xfrm>
            <a:off x="152400" y="2667000"/>
            <a:ext cx="8789455" cy="1295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8"/>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u="sng"/>
              <a:t>Fine Arts</a:t>
            </a:r>
            <a:br>
              <a:rPr lang="en-US"/>
            </a:br>
            <a:r>
              <a:rPr lang="en-US"/>
              <a:t>1 required to graduate</a:t>
            </a:r>
            <a:endParaRPr u="sng"/>
          </a:p>
        </p:txBody>
      </p:sp>
      <p:pic>
        <p:nvPicPr>
          <p:cNvPr id="623" name="Google Shape;623;p28"/>
          <p:cNvPicPr preferRelativeResize="0">
            <a:picLocks noGrp="1"/>
          </p:cNvPicPr>
          <p:nvPr>
            <p:ph type="body" idx="1"/>
          </p:nvPr>
        </p:nvPicPr>
        <p:blipFill rotWithShape="1">
          <a:blip r:embed="rId3">
            <a:alphaModFix/>
          </a:blip>
          <a:srcRect/>
          <a:stretch/>
        </p:blipFill>
        <p:spPr>
          <a:xfrm>
            <a:off x="304800" y="2514600"/>
            <a:ext cx="8609605" cy="2590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
          <p:cNvSpPr txBox="1">
            <a:spLocks noGrp="1"/>
          </p:cNvSpPr>
          <p:nvPr>
            <p:ph type="title"/>
          </p:nvPr>
        </p:nvSpPr>
        <p:spPr>
          <a:xfrm>
            <a:off x="866440" y="927099"/>
            <a:ext cx="7134560" cy="70986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b="1" u="sng"/>
              <a:t>Advanced Courses Comparison</a:t>
            </a:r>
            <a:br>
              <a:rPr lang="en-US" b="1" u="sng"/>
            </a:br>
            <a:r>
              <a:rPr lang="en-US"/>
              <a:t>(courses may have a fee)</a:t>
            </a:r>
            <a:endParaRPr/>
          </a:p>
        </p:txBody>
      </p:sp>
      <p:sp>
        <p:nvSpPr>
          <p:cNvPr id="288" name="Google Shape;288;p3"/>
          <p:cNvSpPr txBox="1">
            <a:spLocks noGrp="1"/>
          </p:cNvSpPr>
          <p:nvPr>
            <p:ph type="body" idx="1"/>
          </p:nvPr>
        </p:nvSpPr>
        <p:spPr>
          <a:xfrm>
            <a:off x="866440" y="2819400"/>
            <a:ext cx="3636980" cy="3200403"/>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SzPts val="1440"/>
              <a:buChar char="►"/>
            </a:pPr>
            <a:r>
              <a:rPr lang="en-US"/>
              <a:t>High school credit</a:t>
            </a:r>
            <a:endParaRPr/>
          </a:p>
          <a:p>
            <a:pPr marL="342900" lvl="0" indent="-342900" algn="l" rtl="0">
              <a:lnSpc>
                <a:spcPct val="100000"/>
              </a:lnSpc>
              <a:spcBef>
                <a:spcPts val="1000"/>
              </a:spcBef>
              <a:spcAft>
                <a:spcPts val="0"/>
              </a:spcAft>
              <a:buSzPts val="1440"/>
              <a:buChar char="►"/>
            </a:pPr>
            <a:r>
              <a:rPr lang="en-US"/>
              <a:t>Universities award credit for exam score of 3 or higher at Texas schools</a:t>
            </a:r>
            <a:endParaRPr/>
          </a:p>
          <a:p>
            <a:pPr marL="342900" lvl="0" indent="-342900" algn="l" rtl="0">
              <a:lnSpc>
                <a:spcPct val="100000"/>
              </a:lnSpc>
              <a:spcBef>
                <a:spcPts val="1000"/>
              </a:spcBef>
              <a:spcAft>
                <a:spcPts val="0"/>
              </a:spcAft>
              <a:buSzPts val="1440"/>
              <a:buChar char="►"/>
            </a:pPr>
            <a:r>
              <a:rPr lang="en-US"/>
              <a:t>College Board Curriculum</a:t>
            </a:r>
            <a:endParaRPr/>
          </a:p>
          <a:p>
            <a:pPr marL="342900" lvl="0" indent="-342900" algn="l" rtl="0">
              <a:lnSpc>
                <a:spcPct val="100000"/>
              </a:lnSpc>
              <a:spcBef>
                <a:spcPts val="1000"/>
              </a:spcBef>
              <a:spcAft>
                <a:spcPts val="0"/>
              </a:spcAft>
              <a:buSzPts val="1440"/>
              <a:buChar char="►"/>
            </a:pPr>
            <a:r>
              <a:rPr lang="en-US"/>
              <a:t>2 points added to passing grades for GPA</a:t>
            </a:r>
            <a:endParaRPr/>
          </a:p>
          <a:p>
            <a:pPr marL="342900" lvl="0" indent="-342900" algn="l" rtl="0">
              <a:lnSpc>
                <a:spcPct val="100000"/>
              </a:lnSpc>
              <a:spcBef>
                <a:spcPts val="1000"/>
              </a:spcBef>
              <a:spcAft>
                <a:spcPts val="0"/>
              </a:spcAft>
              <a:buSzPts val="1440"/>
              <a:buChar char="►"/>
            </a:pPr>
            <a:r>
              <a:rPr lang="en-US"/>
              <a:t>Can be dropped at 4 weeks and semester only</a:t>
            </a:r>
            <a:endParaRPr/>
          </a:p>
        </p:txBody>
      </p:sp>
      <p:sp>
        <p:nvSpPr>
          <p:cNvPr id="289" name="Google Shape;289;p3"/>
          <p:cNvSpPr txBox="1">
            <a:spLocks noGrp="1"/>
          </p:cNvSpPr>
          <p:nvPr>
            <p:ph type="body" idx="2"/>
          </p:nvPr>
        </p:nvSpPr>
        <p:spPr>
          <a:xfrm>
            <a:off x="4640581" y="2819400"/>
            <a:ext cx="3636980" cy="3200402"/>
          </a:xfrm>
          <a:prstGeom prst="rect">
            <a:avLst/>
          </a:prstGeom>
          <a:noFill/>
          <a:ln>
            <a:noFill/>
          </a:ln>
        </p:spPr>
        <p:txBody>
          <a:bodyPr spcFirstLastPara="1" wrap="square" lIns="91425" tIns="45700" rIns="91425" bIns="45700" anchor="t" anchorCtr="0">
            <a:normAutofit lnSpcReduction="20000"/>
          </a:bodyPr>
          <a:lstStyle/>
          <a:p>
            <a:pPr marL="342900" lvl="0" indent="-342900" algn="l" rtl="0">
              <a:lnSpc>
                <a:spcPct val="100000"/>
              </a:lnSpc>
              <a:spcBef>
                <a:spcPts val="0"/>
              </a:spcBef>
              <a:spcAft>
                <a:spcPts val="0"/>
              </a:spcAft>
              <a:buSzPts val="1440"/>
              <a:buChar char="►"/>
            </a:pPr>
            <a:r>
              <a:rPr lang="en-US"/>
              <a:t>High school AND college credit, with an option to decline college grade</a:t>
            </a:r>
            <a:endParaRPr/>
          </a:p>
          <a:p>
            <a:pPr marL="342900" lvl="0" indent="-342900" algn="l" rtl="0">
              <a:lnSpc>
                <a:spcPct val="100000"/>
              </a:lnSpc>
              <a:spcBef>
                <a:spcPts val="1000"/>
              </a:spcBef>
              <a:spcAft>
                <a:spcPts val="0"/>
              </a:spcAft>
              <a:buSzPts val="1440"/>
              <a:buChar char="►"/>
            </a:pPr>
            <a:r>
              <a:rPr lang="en-US"/>
              <a:t>Will receive a grade for HS AND separate college grade</a:t>
            </a:r>
            <a:endParaRPr/>
          </a:p>
          <a:p>
            <a:pPr marL="342900" lvl="0" indent="-342900" algn="l" rtl="0">
              <a:lnSpc>
                <a:spcPct val="100000"/>
              </a:lnSpc>
              <a:spcBef>
                <a:spcPts val="1000"/>
              </a:spcBef>
              <a:spcAft>
                <a:spcPts val="0"/>
              </a:spcAft>
              <a:buSzPts val="1440"/>
              <a:buChar char="►"/>
            </a:pPr>
            <a:r>
              <a:rPr lang="en-US"/>
              <a:t>UT curriculum</a:t>
            </a:r>
            <a:endParaRPr/>
          </a:p>
          <a:p>
            <a:pPr marL="342900" lvl="0" indent="-342900" algn="l" rtl="0">
              <a:lnSpc>
                <a:spcPct val="100000"/>
              </a:lnSpc>
              <a:spcBef>
                <a:spcPts val="1000"/>
              </a:spcBef>
              <a:spcAft>
                <a:spcPts val="0"/>
              </a:spcAft>
              <a:buSzPts val="1440"/>
              <a:buChar char="►"/>
            </a:pPr>
            <a:r>
              <a:rPr lang="en-US"/>
              <a:t>2 points added for GPA</a:t>
            </a:r>
            <a:endParaRPr/>
          </a:p>
          <a:p>
            <a:pPr marL="342900" lvl="0" indent="-342900" algn="l" rtl="0">
              <a:lnSpc>
                <a:spcPct val="100000"/>
              </a:lnSpc>
              <a:spcBef>
                <a:spcPts val="1000"/>
              </a:spcBef>
              <a:spcAft>
                <a:spcPts val="0"/>
              </a:spcAft>
              <a:buSzPts val="1440"/>
              <a:buChar char="►"/>
            </a:pPr>
            <a:r>
              <a:rPr lang="en-US"/>
              <a:t>Can be dropped at semester only</a:t>
            </a:r>
            <a:endParaRPr/>
          </a:p>
          <a:p>
            <a:pPr marL="342900" lvl="0" indent="-251459" algn="l" rtl="0">
              <a:lnSpc>
                <a:spcPct val="100000"/>
              </a:lnSpc>
              <a:spcBef>
                <a:spcPts val="1000"/>
              </a:spcBef>
              <a:spcAft>
                <a:spcPts val="0"/>
              </a:spcAft>
              <a:buSzPts val="1440"/>
              <a:buNone/>
            </a:pPr>
            <a:endParaRPr/>
          </a:p>
        </p:txBody>
      </p:sp>
      <p:sp>
        <p:nvSpPr>
          <p:cNvPr id="290" name="Google Shape;290;p3"/>
          <p:cNvSpPr txBox="1"/>
          <p:nvPr/>
        </p:nvSpPr>
        <p:spPr>
          <a:xfrm>
            <a:off x="866440" y="2362200"/>
            <a:ext cx="363698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AP</a:t>
            </a:r>
            <a:endParaRPr sz="1400" b="0" i="0" u="none" strike="noStrike" cap="none">
              <a:solidFill>
                <a:srgbClr val="000000"/>
              </a:solidFill>
              <a:latin typeface="Arial"/>
              <a:ea typeface="Arial"/>
              <a:cs typeface="Arial"/>
              <a:sym typeface="Arial"/>
            </a:endParaRPr>
          </a:p>
        </p:txBody>
      </p:sp>
      <p:sp>
        <p:nvSpPr>
          <p:cNvPr id="291" name="Google Shape;291;p3"/>
          <p:cNvSpPr txBox="1"/>
          <p:nvPr/>
        </p:nvSpPr>
        <p:spPr>
          <a:xfrm>
            <a:off x="4632961" y="2362200"/>
            <a:ext cx="363698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On Ramps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29"/>
          <p:cNvSpPr txBox="1">
            <a:spLocks noGrp="1"/>
          </p:cNvSpPr>
          <p:nvPr>
            <p:ph type="title"/>
          </p:nvPr>
        </p:nvSpPr>
        <p:spPr>
          <a:xfrm>
            <a:off x="533400" y="927098"/>
            <a:ext cx="8077200" cy="70986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u="sng"/>
              <a:t>CTE and other electives</a:t>
            </a:r>
            <a:br>
              <a:rPr lang="en-US" u="sng"/>
            </a:br>
            <a:r>
              <a:rPr lang="en-US"/>
              <a:t>Complete your endorsement!</a:t>
            </a:r>
            <a:endParaRPr u="sng"/>
          </a:p>
        </p:txBody>
      </p:sp>
      <p:pic>
        <p:nvPicPr>
          <p:cNvPr id="629" name="Google Shape;629;p29"/>
          <p:cNvPicPr preferRelativeResize="0">
            <a:picLocks noGrp="1"/>
          </p:cNvPicPr>
          <p:nvPr>
            <p:ph type="body" idx="1"/>
          </p:nvPr>
        </p:nvPicPr>
        <p:blipFill rotWithShape="1">
          <a:blip r:embed="rId3">
            <a:alphaModFix/>
          </a:blip>
          <a:srcRect/>
          <a:stretch/>
        </p:blipFill>
        <p:spPr>
          <a:xfrm>
            <a:off x="1219200" y="2271322"/>
            <a:ext cx="6400800" cy="450488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g267246e5d51_0_252"/>
          <p:cNvSpPr txBox="1">
            <a:spLocks noGrp="1"/>
          </p:cNvSpPr>
          <p:nvPr>
            <p:ph type="title"/>
          </p:nvPr>
        </p:nvSpPr>
        <p:spPr>
          <a:xfrm>
            <a:off x="533400" y="990600"/>
            <a:ext cx="7363500" cy="709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entury Gothic"/>
              <a:buNone/>
            </a:pPr>
            <a:r>
              <a:rPr lang="en-US"/>
              <a:t>Juniors can have off campus!</a:t>
            </a:r>
            <a:endParaRPr/>
          </a:p>
        </p:txBody>
      </p:sp>
      <p:sp>
        <p:nvSpPr>
          <p:cNvPr id="635" name="Google Shape;635;g267246e5d51_0_252"/>
          <p:cNvSpPr txBox="1">
            <a:spLocks noGrp="1"/>
          </p:cNvSpPr>
          <p:nvPr>
            <p:ph type="body" idx="1"/>
          </p:nvPr>
        </p:nvSpPr>
        <p:spPr>
          <a:xfrm>
            <a:off x="533400" y="2489200"/>
            <a:ext cx="8229600" cy="4216500"/>
          </a:xfrm>
          <a:prstGeom prst="rect">
            <a:avLst/>
          </a:prstGeom>
          <a:solidFill>
            <a:schemeClr val="lt1"/>
          </a:solidFill>
          <a:ln>
            <a:noFill/>
          </a:ln>
        </p:spPr>
        <p:txBody>
          <a:bodyPr spcFirstLastPara="1" wrap="square" lIns="91425" tIns="45700" rIns="91425" bIns="45700" anchor="t" anchorCtr="0">
            <a:normAutofit/>
          </a:bodyPr>
          <a:lstStyle/>
          <a:p>
            <a:pPr marL="342900" lvl="0" indent="-349758" algn="l" rtl="0">
              <a:spcBef>
                <a:spcPts val="0"/>
              </a:spcBef>
              <a:spcAft>
                <a:spcPts val="0"/>
              </a:spcAft>
              <a:buSzPts val="1440"/>
              <a:buChar char="►"/>
            </a:pPr>
            <a:r>
              <a:rPr lang="en-US" b="1"/>
              <a:t>Juniors who meet specific criteria may be allowed one off campus period. Either 1</a:t>
            </a:r>
            <a:r>
              <a:rPr lang="en-US" b="1" baseline="30000"/>
              <a:t>st</a:t>
            </a:r>
            <a:r>
              <a:rPr lang="en-US" b="1"/>
              <a:t> or 8</a:t>
            </a:r>
            <a:r>
              <a:rPr lang="en-US" b="1" baseline="30000"/>
              <a:t>th</a:t>
            </a:r>
            <a:r>
              <a:rPr lang="en-US" b="1"/>
              <a:t> period.</a:t>
            </a:r>
            <a:endParaRPr b="1"/>
          </a:p>
          <a:p>
            <a:pPr marL="0" lvl="0" indent="0" algn="l" rtl="0">
              <a:spcBef>
                <a:spcPts val="1000"/>
              </a:spcBef>
              <a:spcAft>
                <a:spcPts val="0"/>
              </a:spcAft>
              <a:buSzPts val="1440"/>
              <a:buNone/>
            </a:pPr>
            <a:r>
              <a:rPr lang="en-US" b="1"/>
              <a:t>	</a:t>
            </a:r>
            <a:r>
              <a:rPr lang="en-US" b="1" u="sng"/>
              <a:t>Criteria includes:</a:t>
            </a:r>
            <a:endParaRPr/>
          </a:p>
          <a:p>
            <a:pPr marL="342900" lvl="0" indent="-349758" algn="l" rtl="0">
              <a:spcBef>
                <a:spcPts val="1000"/>
              </a:spcBef>
              <a:spcAft>
                <a:spcPts val="0"/>
              </a:spcAft>
              <a:buSzPts val="1440"/>
              <a:buChar char="►"/>
            </a:pPr>
            <a:r>
              <a:rPr lang="en-US"/>
              <a:t>1. Must have earned 16 or more credits before their Junior year.</a:t>
            </a:r>
            <a:endParaRPr/>
          </a:p>
          <a:p>
            <a:pPr marL="342900" lvl="0" indent="-349758" algn="l" rtl="0">
              <a:spcBef>
                <a:spcPts val="1000"/>
              </a:spcBef>
              <a:spcAft>
                <a:spcPts val="0"/>
              </a:spcAft>
              <a:buSzPts val="1440"/>
              <a:buChar char="►"/>
            </a:pPr>
            <a:r>
              <a:rPr lang="en-US"/>
              <a:t>2. Must be on track to graduate with an endorsement.</a:t>
            </a:r>
            <a:endParaRPr/>
          </a:p>
          <a:p>
            <a:pPr marL="342900" lvl="0" indent="-349758" algn="l" rtl="0">
              <a:spcBef>
                <a:spcPts val="1000"/>
              </a:spcBef>
              <a:spcAft>
                <a:spcPts val="0"/>
              </a:spcAft>
              <a:buSzPts val="1440"/>
              <a:buChar char="►"/>
            </a:pPr>
            <a:r>
              <a:rPr lang="en-US"/>
              <a:t>3. Must have passed all End-of-Course exams (EOCs/STAAR tests) the    </a:t>
            </a:r>
            <a:endParaRPr/>
          </a:p>
          <a:p>
            <a:pPr marL="342900" lvl="0" indent="-349758" algn="l" rtl="0">
              <a:spcBef>
                <a:spcPts val="1000"/>
              </a:spcBef>
              <a:spcAft>
                <a:spcPts val="0"/>
              </a:spcAft>
              <a:buSzPts val="1440"/>
              <a:buChar char="►"/>
            </a:pPr>
            <a:r>
              <a:rPr lang="en-US"/>
              <a:t>    student was eligible to take. </a:t>
            </a:r>
            <a:endParaRPr/>
          </a:p>
          <a:p>
            <a:pPr marL="342900" lvl="0" indent="-349758" algn="l" rtl="0">
              <a:spcBef>
                <a:spcPts val="1000"/>
              </a:spcBef>
              <a:spcAft>
                <a:spcPts val="0"/>
              </a:spcAft>
              <a:buSzPts val="1440"/>
              <a:buChar char="►"/>
            </a:pPr>
            <a:r>
              <a:rPr lang="en-US"/>
              <a:t>4. Must provide your own transportation to get on or off campus. </a:t>
            </a:r>
            <a:endParaRPr/>
          </a:p>
          <a:p>
            <a:pPr marL="914400" lvl="1" indent="-320040" algn="l" rtl="0">
              <a:spcBef>
                <a:spcPts val="1000"/>
              </a:spcBef>
              <a:spcAft>
                <a:spcPts val="0"/>
              </a:spcAft>
              <a:buSzPts val="1440"/>
              <a:buChar char="►"/>
            </a:pPr>
            <a:r>
              <a:rPr lang="en-US" b="1">
                <a:highlight>
                  <a:srgbClr val="FFFF00"/>
                </a:highlight>
              </a:rPr>
              <a:t>You cannot remain on campus during an off-period.</a:t>
            </a:r>
            <a:br>
              <a:rPr lang="en-US" b="1">
                <a:highlight>
                  <a:srgbClr val="FFFF00"/>
                </a:highlight>
              </a:rPr>
            </a:br>
            <a:endParaRPr b="1">
              <a:highlight>
                <a:srgbClr val="FFFF00"/>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640"/>
        <p:cNvGrpSpPr/>
        <p:nvPr/>
      </p:nvGrpSpPr>
      <p:grpSpPr>
        <a:xfrm>
          <a:off x="0" y="0"/>
          <a:ext cx="0" cy="0"/>
          <a:chOff x="0" y="0"/>
          <a:chExt cx="0" cy="0"/>
        </a:xfrm>
      </p:grpSpPr>
      <p:sp>
        <p:nvSpPr>
          <p:cNvPr id="641" name="Google Shape;641;g266bdedd9e9_1_14"/>
          <p:cNvSpPr txBox="1">
            <a:spLocks noGrp="1"/>
          </p:cNvSpPr>
          <p:nvPr>
            <p:ph type="title"/>
          </p:nvPr>
        </p:nvSpPr>
        <p:spPr>
          <a:xfrm>
            <a:off x="889800" y="927100"/>
            <a:ext cx="7671000" cy="709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US"/>
              <a:t>CCMR Compliance for off-periods</a:t>
            </a:r>
            <a:endParaRPr/>
          </a:p>
        </p:txBody>
      </p:sp>
      <p:sp>
        <p:nvSpPr>
          <p:cNvPr id="642" name="Google Shape;642;g266bdedd9e9_1_14"/>
          <p:cNvSpPr txBox="1"/>
          <p:nvPr/>
        </p:nvSpPr>
        <p:spPr>
          <a:xfrm>
            <a:off x="188250" y="2395700"/>
            <a:ext cx="8860200" cy="3545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rgbClr val="000000"/>
              </a:buClr>
              <a:buSzPts val="1600"/>
              <a:buFont typeface="Arial"/>
              <a:buNone/>
            </a:pPr>
            <a:r>
              <a:rPr lang="en-US" sz="1600" b="1" i="0" u="sng" strike="noStrike" cap="none">
                <a:solidFill>
                  <a:srgbClr val="3F3F3F"/>
                </a:solidFill>
                <a:latin typeface="Century Gothic"/>
                <a:ea typeface="Century Gothic"/>
                <a:cs typeface="Century Gothic"/>
                <a:sym typeface="Century Gothic"/>
              </a:rPr>
              <a:t>Students must meet one of the following criteria to be eligible for off-periods:</a:t>
            </a:r>
            <a:endParaRPr sz="1600" b="1" i="0" u="sng" strike="noStrike" cap="none">
              <a:solidFill>
                <a:srgbClr val="3F3F3F"/>
              </a:solidFill>
              <a:latin typeface="Century Gothic"/>
              <a:ea typeface="Century Gothic"/>
              <a:cs typeface="Century Gothic"/>
              <a:sym typeface="Century Gothic"/>
            </a:endParaRPr>
          </a:p>
          <a:p>
            <a:pPr marL="685800" marR="0" lvl="1" indent="-283464" algn="l" rtl="0">
              <a:lnSpc>
                <a:spcPct val="100000"/>
              </a:lnSpc>
              <a:spcBef>
                <a:spcPts val="1000"/>
              </a:spcBef>
              <a:spcAft>
                <a:spcPts val="0"/>
              </a:spcAft>
              <a:buClr>
                <a:schemeClr val="accent1"/>
              </a:buClr>
              <a:buSzPts val="1440"/>
              <a:buFont typeface="Noto Sans Symbols"/>
              <a:buChar char="►"/>
            </a:pPr>
            <a:r>
              <a:rPr lang="en-US" sz="1600" b="0" i="0" u="none" strike="noStrike" cap="none">
                <a:solidFill>
                  <a:srgbClr val="3F3F3F"/>
                </a:solidFill>
                <a:latin typeface="Century Gothic"/>
                <a:ea typeface="Century Gothic"/>
                <a:cs typeface="Century Gothic"/>
                <a:sym typeface="Century Gothic"/>
              </a:rPr>
              <a:t>Eligible for credit in an OnRamps course or dual enrollment course </a:t>
            </a:r>
            <a:endParaRPr sz="1600" b="0" i="0" u="none" strike="noStrike" cap="none">
              <a:solidFill>
                <a:srgbClr val="3F3F3F"/>
              </a:solidFill>
              <a:latin typeface="Century Gothic"/>
              <a:ea typeface="Century Gothic"/>
              <a:cs typeface="Century Gothic"/>
              <a:sym typeface="Century Gothic"/>
            </a:endParaRPr>
          </a:p>
          <a:p>
            <a:pPr marL="685800" marR="0" lvl="1" indent="-283464" algn="l" rtl="0">
              <a:lnSpc>
                <a:spcPct val="100000"/>
              </a:lnSpc>
              <a:spcBef>
                <a:spcPts val="1000"/>
              </a:spcBef>
              <a:spcAft>
                <a:spcPts val="0"/>
              </a:spcAft>
              <a:buClr>
                <a:schemeClr val="accent1"/>
              </a:buClr>
              <a:buSzPts val="1440"/>
              <a:buFont typeface="Noto Sans Symbols"/>
              <a:buChar char="►"/>
            </a:pPr>
            <a:r>
              <a:rPr lang="en-US" sz="1600" b="0" i="0" u="none" strike="noStrike" cap="none">
                <a:solidFill>
                  <a:srgbClr val="3F3F3F"/>
                </a:solidFill>
                <a:latin typeface="Century Gothic"/>
                <a:ea typeface="Century Gothic"/>
                <a:cs typeface="Century Gothic"/>
                <a:sym typeface="Century Gothic"/>
              </a:rPr>
              <a:t>Score of 3 or higher on any AP Test </a:t>
            </a:r>
            <a:endParaRPr sz="1600" b="0" i="0" u="none" strike="noStrike" cap="none">
              <a:solidFill>
                <a:srgbClr val="3F3F3F"/>
              </a:solidFill>
              <a:latin typeface="Century Gothic"/>
              <a:ea typeface="Century Gothic"/>
              <a:cs typeface="Century Gothic"/>
              <a:sym typeface="Century Gothic"/>
            </a:endParaRPr>
          </a:p>
          <a:p>
            <a:pPr marL="685800" marR="0" lvl="1" indent="-283464" algn="l" rtl="0">
              <a:lnSpc>
                <a:spcPct val="100000"/>
              </a:lnSpc>
              <a:spcBef>
                <a:spcPts val="1000"/>
              </a:spcBef>
              <a:spcAft>
                <a:spcPts val="0"/>
              </a:spcAft>
              <a:buClr>
                <a:schemeClr val="accent1"/>
              </a:buClr>
              <a:buSzPts val="1440"/>
              <a:buFont typeface="Noto Sans Symbols"/>
              <a:buChar char="►"/>
            </a:pPr>
            <a:r>
              <a:rPr lang="en-US" sz="1600" b="0" i="0" u="none" strike="noStrike" cap="none">
                <a:solidFill>
                  <a:srgbClr val="3F3F3F"/>
                </a:solidFill>
                <a:latin typeface="Century Gothic"/>
                <a:ea typeface="Century Gothic"/>
                <a:cs typeface="Century Gothic"/>
                <a:sym typeface="Century Gothic"/>
              </a:rPr>
              <a:t>Earned a college credit through a Dual Credit course in ELA or Math </a:t>
            </a:r>
            <a:endParaRPr sz="1600" b="0" i="0" u="none" strike="noStrike" cap="none">
              <a:solidFill>
                <a:srgbClr val="3F3F3F"/>
              </a:solidFill>
              <a:latin typeface="Century Gothic"/>
              <a:ea typeface="Century Gothic"/>
              <a:cs typeface="Century Gothic"/>
              <a:sym typeface="Century Gothic"/>
            </a:endParaRPr>
          </a:p>
          <a:p>
            <a:pPr marL="685800" marR="0" lvl="1" indent="-283464" algn="l" rtl="0">
              <a:lnSpc>
                <a:spcPct val="100000"/>
              </a:lnSpc>
              <a:spcBef>
                <a:spcPts val="1000"/>
              </a:spcBef>
              <a:spcAft>
                <a:spcPts val="0"/>
              </a:spcAft>
              <a:buClr>
                <a:schemeClr val="accent1"/>
              </a:buClr>
              <a:buSzPts val="1440"/>
              <a:buFont typeface="Noto Sans Symbols"/>
              <a:buChar char="►"/>
            </a:pPr>
            <a:r>
              <a:rPr lang="en-US" sz="1600" b="0" i="0" u="none" strike="noStrike" cap="none">
                <a:solidFill>
                  <a:srgbClr val="3F3F3F"/>
                </a:solidFill>
                <a:latin typeface="Century Gothic"/>
                <a:ea typeface="Century Gothic"/>
                <a:cs typeface="Century Gothic"/>
                <a:sym typeface="Century Gothic"/>
              </a:rPr>
              <a:t>SAT Score higher than 480 for Reading and Writing and 530 for Math </a:t>
            </a:r>
            <a:endParaRPr sz="1600" b="0" i="0" u="none" strike="noStrike" cap="none">
              <a:solidFill>
                <a:srgbClr val="3F3F3F"/>
              </a:solidFill>
              <a:latin typeface="Century Gothic"/>
              <a:ea typeface="Century Gothic"/>
              <a:cs typeface="Century Gothic"/>
              <a:sym typeface="Century Gothic"/>
            </a:endParaRPr>
          </a:p>
          <a:p>
            <a:pPr marL="685800" marR="0" lvl="1" indent="-283464" algn="l" rtl="0">
              <a:lnSpc>
                <a:spcPct val="100000"/>
              </a:lnSpc>
              <a:spcBef>
                <a:spcPts val="1000"/>
              </a:spcBef>
              <a:spcAft>
                <a:spcPts val="0"/>
              </a:spcAft>
              <a:buClr>
                <a:schemeClr val="accent1"/>
              </a:buClr>
              <a:buSzPts val="1440"/>
              <a:buFont typeface="Noto Sans Symbols"/>
              <a:buChar char="►"/>
            </a:pPr>
            <a:r>
              <a:rPr lang="en-US" sz="1600" b="0" i="0" u="none" strike="noStrike" cap="none">
                <a:solidFill>
                  <a:srgbClr val="3F3F3F"/>
                </a:solidFill>
                <a:latin typeface="Century Gothic"/>
                <a:ea typeface="Century Gothic"/>
                <a:cs typeface="Century Gothic"/>
                <a:sym typeface="Century Gothic"/>
              </a:rPr>
              <a:t>ACT Composite Score of 23 or higher with at least a score of 19 on the English section and at least a score of 19 on the math section </a:t>
            </a:r>
            <a:endParaRPr sz="1600" b="0" i="0" u="none" strike="noStrike" cap="none">
              <a:solidFill>
                <a:srgbClr val="3F3F3F"/>
              </a:solidFill>
              <a:latin typeface="Century Gothic"/>
              <a:ea typeface="Century Gothic"/>
              <a:cs typeface="Century Gothic"/>
              <a:sym typeface="Century Gothic"/>
            </a:endParaRPr>
          </a:p>
          <a:p>
            <a:pPr marL="685800" marR="0" lvl="1" indent="-283464" algn="l" rtl="0">
              <a:lnSpc>
                <a:spcPct val="100000"/>
              </a:lnSpc>
              <a:spcBef>
                <a:spcPts val="1000"/>
              </a:spcBef>
              <a:spcAft>
                <a:spcPts val="0"/>
              </a:spcAft>
              <a:buClr>
                <a:schemeClr val="accent1"/>
              </a:buClr>
              <a:buSzPts val="1440"/>
              <a:buFont typeface="Noto Sans Symbols"/>
              <a:buChar char="►"/>
            </a:pPr>
            <a:r>
              <a:rPr lang="en-US" sz="1600" b="0" i="0" u="none" strike="noStrike" cap="none">
                <a:solidFill>
                  <a:srgbClr val="3F3F3F"/>
                </a:solidFill>
                <a:latin typeface="Century Gothic"/>
                <a:ea typeface="Century Gothic"/>
                <a:cs typeface="Century Gothic"/>
                <a:sym typeface="Century Gothic"/>
              </a:rPr>
              <a:t>TSIA2 ELAR score higher than 945 and an essay score of at least 5, </a:t>
            </a:r>
            <a:r>
              <a:rPr lang="en-US" sz="1600" b="1" i="0" u="none" strike="noStrike" cap="none">
                <a:solidFill>
                  <a:srgbClr val="3F3F3F"/>
                </a:solidFill>
                <a:latin typeface="Century Gothic"/>
                <a:ea typeface="Century Gothic"/>
                <a:cs typeface="Century Gothic"/>
                <a:sym typeface="Century Gothic"/>
              </a:rPr>
              <a:t>and</a:t>
            </a:r>
            <a:r>
              <a:rPr lang="en-US" sz="1600" b="0" i="0" u="none" strike="noStrike" cap="none">
                <a:solidFill>
                  <a:srgbClr val="3F3F3F"/>
                </a:solidFill>
                <a:latin typeface="Century Gothic"/>
                <a:ea typeface="Century Gothic"/>
                <a:cs typeface="Century Gothic"/>
                <a:sym typeface="Century Gothic"/>
              </a:rPr>
              <a:t> Math score higher than 950 and a diagnostic level of at least 6 </a:t>
            </a:r>
            <a:endParaRPr sz="1600" b="0" i="0" u="none" strike="noStrike" cap="none">
              <a:solidFill>
                <a:srgbClr val="3F3F3F"/>
              </a:solidFill>
              <a:latin typeface="Century Gothic"/>
              <a:ea typeface="Century Gothic"/>
              <a:cs typeface="Century Gothic"/>
              <a:sym typeface="Century Gothic"/>
            </a:endParaRPr>
          </a:p>
          <a:p>
            <a:pPr marL="685800" marR="0" lvl="1" indent="-283464" algn="l" rtl="0">
              <a:lnSpc>
                <a:spcPct val="100000"/>
              </a:lnSpc>
              <a:spcBef>
                <a:spcPts val="1000"/>
              </a:spcBef>
              <a:spcAft>
                <a:spcPts val="0"/>
              </a:spcAft>
              <a:buClr>
                <a:schemeClr val="accent1"/>
              </a:buClr>
              <a:buSzPts val="1440"/>
              <a:buFont typeface="Noto Sans Symbols"/>
              <a:buChar char="►"/>
            </a:pPr>
            <a:r>
              <a:rPr lang="en-US" sz="1600" b="0" i="0" u="none" strike="noStrike" cap="none">
                <a:solidFill>
                  <a:srgbClr val="3F3F3F"/>
                </a:solidFill>
                <a:latin typeface="Century Gothic"/>
                <a:ea typeface="Century Gothic"/>
                <a:cs typeface="Century Gothic"/>
                <a:sym typeface="Century Gothic"/>
              </a:rPr>
              <a:t>Earned an Industry Based Certification through our CTE Pathways </a:t>
            </a:r>
            <a:endParaRPr sz="1600" b="0" i="0" u="none" strike="noStrike" cap="none">
              <a:solidFill>
                <a:srgbClr val="3F3F3F"/>
              </a:solidFill>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31"/>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entury Gothic"/>
              <a:buNone/>
            </a:pPr>
            <a:r>
              <a:rPr lang="en-US" b="1"/>
              <a:t>Check for accuracy</a:t>
            </a:r>
            <a:endParaRPr/>
          </a:p>
        </p:txBody>
      </p:sp>
      <p:sp>
        <p:nvSpPr>
          <p:cNvPr id="648" name="Google Shape;648;p31"/>
          <p:cNvSpPr txBox="1">
            <a:spLocks noGrp="1"/>
          </p:cNvSpPr>
          <p:nvPr>
            <p:ph type="body" idx="1"/>
          </p:nvPr>
        </p:nvSpPr>
        <p:spPr>
          <a:xfrm>
            <a:off x="342925" y="2341525"/>
            <a:ext cx="8587200" cy="42879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SzPts val="1440"/>
              <a:buChar char="►"/>
            </a:pPr>
            <a:r>
              <a:rPr lang="en-US"/>
              <a:t>Make </a:t>
            </a:r>
            <a:r>
              <a:rPr lang="en-US" b="1" u="sng"/>
              <a:t>SURE</a:t>
            </a:r>
            <a:r>
              <a:rPr lang="en-US"/>
              <a:t> you have 8 academic hours selected. Make </a:t>
            </a:r>
            <a:r>
              <a:rPr lang="en-US" b="1" u="sng"/>
              <a:t>SURE</a:t>
            </a:r>
            <a:r>
              <a:rPr lang="en-US"/>
              <a:t> you have alternates in the order of preference. If you do not, we will select them for you.</a:t>
            </a:r>
            <a:endParaRPr/>
          </a:p>
          <a:p>
            <a:pPr marL="342900" lvl="0" indent="-251459" algn="l" rtl="0">
              <a:lnSpc>
                <a:spcPct val="100000"/>
              </a:lnSpc>
              <a:spcBef>
                <a:spcPts val="1000"/>
              </a:spcBef>
              <a:spcAft>
                <a:spcPts val="0"/>
              </a:spcAft>
              <a:buSzPts val="1440"/>
              <a:buNone/>
            </a:pPr>
            <a:endParaRPr/>
          </a:p>
          <a:p>
            <a:pPr marL="342900" lvl="0" indent="-342900" algn="l" rtl="0">
              <a:lnSpc>
                <a:spcPct val="100000"/>
              </a:lnSpc>
              <a:spcBef>
                <a:spcPts val="1000"/>
              </a:spcBef>
              <a:spcAft>
                <a:spcPts val="0"/>
              </a:spcAft>
              <a:buSzPts val="1440"/>
              <a:buChar char="►"/>
            </a:pPr>
            <a:r>
              <a:rPr lang="en-US"/>
              <a:t>School Links can be used at home to show parents your choices. You can make changes yourself until your Counselor meets with you in the hallway. After your Counselor confirms your classes, you must contact your counselor to request any additional changes.</a:t>
            </a:r>
            <a:endParaRPr/>
          </a:p>
          <a:p>
            <a:pPr marL="342900" lvl="0" indent="-251459" algn="l" rtl="0">
              <a:lnSpc>
                <a:spcPct val="100000"/>
              </a:lnSpc>
              <a:spcBef>
                <a:spcPts val="1000"/>
              </a:spcBef>
              <a:spcAft>
                <a:spcPts val="0"/>
              </a:spcAft>
              <a:buSzPts val="1440"/>
              <a:buNone/>
            </a:pPr>
            <a:endParaRPr/>
          </a:p>
          <a:p>
            <a:pPr marL="342900" lvl="0" indent="-342900" algn="l" rtl="0">
              <a:lnSpc>
                <a:spcPct val="100000"/>
              </a:lnSpc>
              <a:spcBef>
                <a:spcPts val="1000"/>
              </a:spcBef>
              <a:spcAft>
                <a:spcPts val="0"/>
              </a:spcAft>
              <a:buSzPts val="1440"/>
              <a:buChar char="►"/>
            </a:pPr>
            <a:r>
              <a:rPr lang="en-US"/>
              <a:t>The last day to submit </a:t>
            </a:r>
            <a:r>
              <a:rPr lang="en-US" b="1" u="sng"/>
              <a:t>ANY</a:t>
            </a:r>
            <a:r>
              <a:rPr lang="en-US"/>
              <a:t> changes to your requests will be the last day of this school year (May 23).</a:t>
            </a:r>
            <a:endParaRPr/>
          </a:p>
          <a:p>
            <a:pPr marL="0" lvl="0" indent="0" algn="l" rtl="0">
              <a:lnSpc>
                <a:spcPct val="100000"/>
              </a:lnSpc>
              <a:spcBef>
                <a:spcPts val="1000"/>
              </a:spcBef>
              <a:spcAft>
                <a:spcPts val="0"/>
              </a:spcAft>
              <a:buSzPts val="1440"/>
              <a:buNone/>
            </a:pPr>
            <a:endParaRPr/>
          </a:p>
          <a:p>
            <a:pPr marL="0" lvl="0" indent="0" algn="l" rtl="0">
              <a:lnSpc>
                <a:spcPct val="100000"/>
              </a:lnSpc>
              <a:spcBef>
                <a:spcPts val="1000"/>
              </a:spcBef>
              <a:spcAft>
                <a:spcPts val="0"/>
              </a:spcAft>
              <a:buSzPts val="144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2"/>
          <p:cNvSpPr txBox="1">
            <a:spLocks noGrp="1"/>
          </p:cNvSpPr>
          <p:nvPr>
            <p:ph type="title"/>
          </p:nvPr>
        </p:nvSpPr>
        <p:spPr>
          <a:xfrm>
            <a:off x="1295400" y="274638"/>
            <a:ext cx="7391400" cy="185896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8000"/>
              <a:buFont typeface="Century Gothic"/>
              <a:buNone/>
            </a:pPr>
            <a:r>
              <a:rPr lang="en-US" sz="8000" b="1">
                <a:solidFill>
                  <a:srgbClr val="FF0000"/>
                </a:solidFill>
              </a:rPr>
              <a:t>Questions?</a:t>
            </a:r>
            <a:endParaRPr sz="8000" b="1"/>
          </a:p>
        </p:txBody>
      </p:sp>
      <p:pic>
        <p:nvPicPr>
          <p:cNvPr id="655" name="Google Shape;655;p32"/>
          <p:cNvPicPr preferRelativeResize="0">
            <a:picLocks noGrp="1"/>
          </p:cNvPicPr>
          <p:nvPr>
            <p:ph type="body" idx="1"/>
          </p:nvPr>
        </p:nvPicPr>
        <p:blipFill rotWithShape="1">
          <a:blip r:embed="rId3">
            <a:alphaModFix/>
          </a:blip>
          <a:srcRect/>
          <a:stretch/>
        </p:blipFill>
        <p:spPr>
          <a:xfrm>
            <a:off x="2743200" y="2514600"/>
            <a:ext cx="3530600" cy="3530600"/>
          </a:xfrm>
          <a:prstGeom prst="rect">
            <a:avLst/>
          </a:prstGeom>
          <a:noFill/>
          <a:ln>
            <a:noFill/>
          </a:ln>
        </p:spPr>
      </p:pic>
      <p:pic>
        <p:nvPicPr>
          <p:cNvPr id="656" name="Google Shape;656;p32"/>
          <p:cNvPicPr preferRelativeResize="0"/>
          <p:nvPr/>
        </p:nvPicPr>
        <p:blipFill rotWithShape="1">
          <a:blip r:embed="rId4">
            <a:alphaModFix/>
          </a:blip>
          <a:srcRect/>
          <a:stretch/>
        </p:blipFill>
        <p:spPr>
          <a:xfrm>
            <a:off x="8696325" y="6410325"/>
            <a:ext cx="304800" cy="304800"/>
          </a:xfrm>
          <a:prstGeom prst="rect">
            <a:avLst/>
          </a:prstGeom>
          <a:noFill/>
          <a:ln>
            <a:noFill/>
          </a:ln>
        </p:spPr>
      </p:pic>
      <p:pic>
        <p:nvPicPr>
          <p:cNvPr id="657" name="Google Shape;657;p32"/>
          <p:cNvPicPr preferRelativeResize="0"/>
          <p:nvPr/>
        </p:nvPicPr>
        <p:blipFill rotWithShape="1">
          <a:blip r:embed="rId4">
            <a:alphaModFix/>
          </a:blip>
          <a:srcRect/>
          <a:stretch/>
        </p:blipFill>
        <p:spPr>
          <a:xfrm>
            <a:off x="8610600" y="6096000"/>
            <a:ext cx="304800" cy="30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267246e5d51_0_0"/>
          <p:cNvSpPr txBox="1">
            <a:spLocks noGrp="1"/>
          </p:cNvSpPr>
          <p:nvPr>
            <p:ph type="title"/>
          </p:nvPr>
        </p:nvSpPr>
        <p:spPr>
          <a:xfrm>
            <a:off x="865970" y="927098"/>
            <a:ext cx="6906300" cy="709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000"/>
              <a:buFont typeface="Century Gothic"/>
              <a:buNone/>
            </a:pPr>
            <a:r>
              <a:rPr lang="en-US" sz="4000" b="1" u="sng"/>
              <a:t>Dual Credit – may have a cost to enroll.</a:t>
            </a:r>
            <a:endParaRPr/>
          </a:p>
        </p:txBody>
      </p:sp>
      <p:sp>
        <p:nvSpPr>
          <p:cNvPr id="297" name="Google Shape;297;g267246e5d51_0_0"/>
          <p:cNvSpPr txBox="1">
            <a:spLocks noGrp="1"/>
          </p:cNvSpPr>
          <p:nvPr>
            <p:ph type="body" idx="1"/>
          </p:nvPr>
        </p:nvSpPr>
        <p:spPr>
          <a:xfrm>
            <a:off x="304800" y="2489200"/>
            <a:ext cx="8610600" cy="3683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sz="2000"/>
              <a:t>Dual Credit is a college course that is taught on this campus.</a:t>
            </a:r>
            <a:endParaRPr/>
          </a:p>
          <a:p>
            <a:pPr marL="342900" lvl="0" indent="-342900" algn="l" rtl="0">
              <a:spcBef>
                <a:spcPts val="1000"/>
              </a:spcBef>
              <a:spcAft>
                <a:spcPts val="0"/>
              </a:spcAft>
              <a:buSzPts val="1600"/>
              <a:buChar char="►"/>
            </a:pPr>
            <a:r>
              <a:rPr lang="en-US" sz="2000"/>
              <a:t>The college credit will count at TEXAS PUBLIC UNIVERSITIES.</a:t>
            </a:r>
            <a:endParaRPr/>
          </a:p>
          <a:p>
            <a:pPr marL="342900" lvl="0" indent="-342900" algn="l" rtl="0">
              <a:spcBef>
                <a:spcPts val="1000"/>
              </a:spcBef>
              <a:spcAft>
                <a:spcPts val="0"/>
              </a:spcAft>
              <a:buSzPts val="1600"/>
              <a:buChar char="►"/>
            </a:pPr>
            <a:r>
              <a:rPr lang="en-US" sz="2000"/>
              <a:t>You will begin building your college transcript so it is extremely important that you PASS. Failing courses may affect future college financial aid.</a:t>
            </a:r>
            <a:endParaRPr/>
          </a:p>
          <a:p>
            <a:pPr marL="342900" lvl="0" indent="-342900" algn="l" rtl="0">
              <a:spcBef>
                <a:spcPts val="1000"/>
              </a:spcBef>
              <a:spcAft>
                <a:spcPts val="0"/>
              </a:spcAft>
              <a:buSzPts val="1600"/>
              <a:buChar char="►"/>
            </a:pPr>
            <a:r>
              <a:rPr lang="en-US" sz="2000"/>
              <a:t>There are strict dates for dropping or withdrawing from the course in order to avoid GPA or financial aid issues.</a:t>
            </a:r>
            <a:endParaRPr/>
          </a:p>
          <a:p>
            <a:pPr marL="342900" lvl="0" indent="-342900" algn="l" rtl="0">
              <a:spcBef>
                <a:spcPts val="1000"/>
              </a:spcBef>
              <a:spcAft>
                <a:spcPts val="0"/>
              </a:spcAft>
              <a:buSzPts val="1600"/>
              <a:buChar char="►"/>
            </a:pPr>
            <a:r>
              <a:rPr lang="en-US" sz="2000"/>
              <a:t>One point is added to your GPA for passing grades in Dual Credit.</a:t>
            </a:r>
            <a:endParaRPr/>
          </a:p>
          <a:p>
            <a:pPr marL="0" lvl="0" indent="0" algn="l" rtl="0">
              <a:spcBef>
                <a:spcPts val="1000"/>
              </a:spcBef>
              <a:spcAft>
                <a:spcPts val="0"/>
              </a:spcAft>
              <a:buSzPts val="1600"/>
              <a:buNone/>
            </a:pPr>
            <a:endParaRPr sz="2000"/>
          </a:p>
          <a:p>
            <a:pPr marL="402336" lvl="1" indent="0" algn="l" rtl="0">
              <a:spcBef>
                <a:spcPts val="1000"/>
              </a:spcBef>
              <a:spcAft>
                <a:spcPts val="0"/>
              </a:spcAft>
              <a:buSzPts val="1600"/>
              <a:buNone/>
            </a:pP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u="sng"/>
              <a:t>Dual-Credit</a:t>
            </a:r>
            <a:endParaRPr/>
          </a:p>
        </p:txBody>
      </p:sp>
      <p:sp>
        <p:nvSpPr>
          <p:cNvPr id="303" name="Google Shape;303;p4"/>
          <p:cNvSpPr txBox="1">
            <a:spLocks noGrp="1"/>
          </p:cNvSpPr>
          <p:nvPr>
            <p:ph type="body" idx="1"/>
          </p:nvPr>
        </p:nvSpPr>
        <p:spPr>
          <a:xfrm>
            <a:off x="381000" y="2193725"/>
            <a:ext cx="8382000" cy="4512000"/>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00000"/>
              </a:lnSpc>
              <a:spcBef>
                <a:spcPts val="0"/>
              </a:spcBef>
              <a:spcAft>
                <a:spcPts val="0"/>
              </a:spcAft>
              <a:buSzPct val="80000"/>
              <a:buChar char="►"/>
            </a:pPr>
            <a:r>
              <a:rPr lang="en-US" sz="2300"/>
              <a:t>If you are interested in taking a dual credit course, you must speak with Mr. Teets to get the process started! </a:t>
            </a:r>
            <a:endParaRPr/>
          </a:p>
          <a:p>
            <a:pPr marL="342900" lvl="0" indent="-239268" algn="l" rtl="0">
              <a:lnSpc>
                <a:spcPct val="100000"/>
              </a:lnSpc>
              <a:spcBef>
                <a:spcPts val="1000"/>
              </a:spcBef>
              <a:spcAft>
                <a:spcPts val="0"/>
              </a:spcAft>
              <a:buSzPct val="80000"/>
              <a:buNone/>
            </a:pPr>
            <a:endParaRPr sz="2400"/>
          </a:p>
          <a:p>
            <a:pPr marL="342900" lvl="0" indent="-342900" algn="l" rtl="0">
              <a:lnSpc>
                <a:spcPct val="100000"/>
              </a:lnSpc>
              <a:spcBef>
                <a:spcPts val="1000"/>
              </a:spcBef>
              <a:spcAft>
                <a:spcPts val="0"/>
              </a:spcAft>
              <a:buSzPct val="80000"/>
              <a:buChar char="►"/>
            </a:pPr>
            <a:r>
              <a:rPr lang="en-US" sz="2400"/>
              <a:t>Mr. Teets will not be “calling you to counseling office”, you must come on your own.</a:t>
            </a:r>
            <a:endParaRPr/>
          </a:p>
          <a:p>
            <a:pPr marL="0" lvl="0" indent="0" algn="l" rtl="0">
              <a:lnSpc>
                <a:spcPct val="100000"/>
              </a:lnSpc>
              <a:spcBef>
                <a:spcPts val="1000"/>
              </a:spcBef>
              <a:spcAft>
                <a:spcPts val="0"/>
              </a:spcAft>
              <a:buSzPct val="80000"/>
              <a:buNone/>
            </a:pPr>
            <a:endParaRPr sz="1200"/>
          </a:p>
          <a:p>
            <a:pPr marL="342900" lvl="0" indent="-342900" algn="l" rtl="0">
              <a:lnSpc>
                <a:spcPct val="100000"/>
              </a:lnSpc>
              <a:spcBef>
                <a:spcPts val="1000"/>
              </a:spcBef>
              <a:spcAft>
                <a:spcPts val="0"/>
              </a:spcAft>
              <a:buSzPct val="80000"/>
              <a:buChar char="►"/>
            </a:pPr>
            <a:r>
              <a:rPr lang="en-US" sz="2300"/>
              <a:t>There will likely be a parent meeting that is highly recommended!</a:t>
            </a:r>
            <a:endParaRPr/>
          </a:p>
          <a:p>
            <a:pPr marL="342900" lvl="0" indent="-243586" algn="l" rtl="0">
              <a:lnSpc>
                <a:spcPct val="100000"/>
              </a:lnSpc>
              <a:spcBef>
                <a:spcPts val="1000"/>
              </a:spcBef>
              <a:spcAft>
                <a:spcPts val="0"/>
              </a:spcAft>
              <a:buSzPct val="80000"/>
              <a:buNone/>
            </a:pPr>
            <a:endParaRPr sz="2300"/>
          </a:p>
          <a:p>
            <a:pPr marL="342900" lvl="0" indent="-342900" algn="l" rtl="0">
              <a:lnSpc>
                <a:spcPct val="100000"/>
              </a:lnSpc>
              <a:spcBef>
                <a:spcPts val="1000"/>
              </a:spcBef>
              <a:spcAft>
                <a:spcPts val="0"/>
              </a:spcAft>
              <a:buSzPct val="80000"/>
              <a:buChar char="►"/>
            </a:pPr>
            <a:r>
              <a:rPr lang="en-US" sz="2300"/>
              <a:t>You must pass the appropriate TSI test to be considered college ready for any dual credit course.</a:t>
            </a:r>
            <a:endParaRPr/>
          </a:p>
          <a:p>
            <a:pPr marL="0" lvl="0" indent="0" algn="l" rtl="0">
              <a:lnSpc>
                <a:spcPct val="100000"/>
              </a:lnSpc>
              <a:spcBef>
                <a:spcPts val="1000"/>
              </a:spcBef>
              <a:spcAft>
                <a:spcPts val="0"/>
              </a:spcAft>
              <a:buSzPct val="80000"/>
              <a:buNone/>
            </a:pPr>
            <a:endParaRPr sz="1200"/>
          </a:p>
          <a:p>
            <a:pPr marL="342900" lvl="0" indent="-342900" algn="l" rtl="0">
              <a:lnSpc>
                <a:spcPct val="100000"/>
              </a:lnSpc>
              <a:spcBef>
                <a:spcPts val="1000"/>
              </a:spcBef>
              <a:spcAft>
                <a:spcPts val="0"/>
              </a:spcAft>
              <a:buSzPct val="80000"/>
              <a:buChar char="►"/>
            </a:pPr>
            <a:r>
              <a:rPr lang="en-US" sz="2300"/>
              <a:t>To take dual credit courses, you must register on-line for the college and complete their registration process. Signing up for the course at MFHS (in our system) does </a:t>
            </a:r>
            <a:r>
              <a:rPr lang="en-US" sz="2300" b="1" u="sng"/>
              <a:t>NOT</a:t>
            </a:r>
            <a:r>
              <a:rPr lang="en-US" sz="2300"/>
              <a:t> sign you up for dual credit courses in their system.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
          <p:cNvSpPr txBox="1">
            <a:spLocks noGrp="1"/>
          </p:cNvSpPr>
          <p:nvPr>
            <p:ph type="title"/>
          </p:nvPr>
        </p:nvSpPr>
        <p:spPr>
          <a:xfrm>
            <a:off x="865970" y="927098"/>
            <a:ext cx="6906430" cy="70986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000"/>
              <a:buFont typeface="Century Gothic"/>
              <a:buNone/>
            </a:pPr>
            <a:r>
              <a:rPr lang="en-US" sz="4000" b="1" u="sng"/>
              <a:t>Advanced Classes Presentation</a:t>
            </a:r>
            <a:endParaRPr/>
          </a:p>
        </p:txBody>
      </p:sp>
      <p:sp>
        <p:nvSpPr>
          <p:cNvPr id="309" name="Google Shape;309;p5"/>
          <p:cNvSpPr txBox="1">
            <a:spLocks noGrp="1"/>
          </p:cNvSpPr>
          <p:nvPr>
            <p:ph type="body" idx="1"/>
          </p:nvPr>
        </p:nvSpPr>
        <p:spPr>
          <a:xfrm>
            <a:off x="266700" y="2209800"/>
            <a:ext cx="8610600" cy="4216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800"/>
              <a:buChar char="►"/>
            </a:pPr>
            <a:r>
              <a:rPr lang="en-US" sz="3500">
                <a:solidFill>
                  <a:srgbClr val="FF0000"/>
                </a:solidFill>
              </a:rPr>
              <a:t>Meeting for parents will be scheduled for the Spring! </a:t>
            </a:r>
            <a:endParaRPr/>
          </a:p>
          <a:p>
            <a:pPr marL="342900" lvl="0" indent="-165100" algn="l" rtl="0">
              <a:lnSpc>
                <a:spcPct val="100000"/>
              </a:lnSpc>
              <a:spcBef>
                <a:spcPts val="1000"/>
              </a:spcBef>
              <a:spcAft>
                <a:spcPts val="0"/>
              </a:spcAft>
              <a:buSzPts val="2800"/>
              <a:buNone/>
            </a:pPr>
            <a:endParaRPr sz="3500">
              <a:solidFill>
                <a:srgbClr val="FF0000"/>
              </a:solidFill>
            </a:endParaRPr>
          </a:p>
          <a:p>
            <a:pPr marL="342900" lvl="0" indent="-342900" algn="l" rtl="0">
              <a:lnSpc>
                <a:spcPct val="100000"/>
              </a:lnSpc>
              <a:spcBef>
                <a:spcPts val="1000"/>
              </a:spcBef>
              <a:spcAft>
                <a:spcPts val="0"/>
              </a:spcAft>
              <a:buSzPts val="2800"/>
              <a:buChar char="►"/>
            </a:pPr>
            <a:r>
              <a:rPr lang="en-US" sz="3500">
                <a:solidFill>
                  <a:srgbClr val="FF0000"/>
                </a:solidFill>
              </a:rPr>
              <a:t>An email will be sent out with the date and time. </a:t>
            </a:r>
            <a:endParaRPr/>
          </a:p>
          <a:p>
            <a:pPr marL="342900" lvl="0" indent="-165100" algn="l" rtl="0">
              <a:lnSpc>
                <a:spcPct val="100000"/>
              </a:lnSpc>
              <a:spcBef>
                <a:spcPts val="1000"/>
              </a:spcBef>
              <a:spcAft>
                <a:spcPts val="0"/>
              </a:spcAft>
              <a:buSzPts val="2800"/>
              <a:buNone/>
            </a:pPr>
            <a:endParaRPr sz="3500">
              <a:solidFill>
                <a:srgbClr val="FF0000"/>
              </a:solidFill>
            </a:endParaRPr>
          </a:p>
          <a:p>
            <a:pPr marL="342900" lvl="0" indent="-342900" algn="l" rtl="0">
              <a:lnSpc>
                <a:spcPct val="100000"/>
              </a:lnSpc>
              <a:spcBef>
                <a:spcPts val="1000"/>
              </a:spcBef>
              <a:spcAft>
                <a:spcPts val="0"/>
              </a:spcAft>
              <a:buSzPts val="2800"/>
              <a:buChar char="►"/>
            </a:pPr>
            <a:r>
              <a:rPr lang="en-US" sz="3500">
                <a:solidFill>
                  <a:srgbClr val="FF0000"/>
                </a:solidFill>
              </a:rPr>
              <a:t>Check your email!</a:t>
            </a:r>
            <a:endParaRPr sz="2000" b="1" u="sng"/>
          </a:p>
          <a:p>
            <a:pPr marL="402336" lvl="1" indent="0" algn="l" rtl="0">
              <a:lnSpc>
                <a:spcPct val="100000"/>
              </a:lnSpc>
              <a:spcBef>
                <a:spcPts val="1000"/>
              </a:spcBef>
              <a:spcAft>
                <a:spcPts val="0"/>
              </a:spcAft>
              <a:buSzPts val="1600"/>
              <a:buNone/>
            </a:pP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
          <p:cNvSpPr txBox="1">
            <a:spLocks noGrp="1"/>
          </p:cNvSpPr>
          <p:nvPr>
            <p:ph type="title"/>
          </p:nvPr>
        </p:nvSpPr>
        <p:spPr>
          <a:xfrm>
            <a:off x="1143000" y="914400"/>
            <a:ext cx="6343672" cy="7098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entury Gothic"/>
              <a:buNone/>
            </a:pPr>
            <a:r>
              <a:rPr lang="en-US" b="1" u="sng"/>
              <a:t>Important Elective Information</a:t>
            </a:r>
            <a:endParaRPr/>
          </a:p>
        </p:txBody>
      </p:sp>
      <p:sp>
        <p:nvSpPr>
          <p:cNvPr id="315" name="Google Shape;315;p6"/>
          <p:cNvSpPr txBox="1">
            <a:spLocks noGrp="1"/>
          </p:cNvSpPr>
          <p:nvPr>
            <p:ph type="body" idx="1"/>
          </p:nvPr>
        </p:nvSpPr>
        <p:spPr>
          <a:xfrm>
            <a:off x="147600" y="2178925"/>
            <a:ext cx="8848800" cy="4434000"/>
          </a:xfrm>
          <a:prstGeom prst="rect">
            <a:avLst/>
          </a:prstGeom>
          <a:noFill/>
          <a:ln>
            <a:noFill/>
          </a:ln>
        </p:spPr>
        <p:txBody>
          <a:bodyPr spcFirstLastPara="1" wrap="square" lIns="91425" tIns="45700" rIns="91425" bIns="45700" anchor="t" anchorCtr="0">
            <a:normAutofit lnSpcReduction="20000"/>
          </a:bodyPr>
          <a:lstStyle/>
          <a:p>
            <a:pPr marL="342900" lvl="0" indent="-342900" algn="l" rtl="0">
              <a:lnSpc>
                <a:spcPct val="100000"/>
              </a:lnSpc>
              <a:spcBef>
                <a:spcPts val="0"/>
              </a:spcBef>
              <a:spcAft>
                <a:spcPts val="0"/>
              </a:spcAft>
              <a:buSzPts val="1440"/>
              <a:buChar char="►"/>
            </a:pPr>
            <a:r>
              <a:rPr lang="en-US"/>
              <a:t>Some electives have prerequisites.  Prerequisites are courses that you must complete or take concurrently while you are in that class.  Courses with prerequisites should not be available for you to choose in School Links.</a:t>
            </a:r>
            <a:endParaRPr/>
          </a:p>
          <a:p>
            <a:pPr marL="342900" lvl="0" indent="0" algn="l" rtl="0">
              <a:lnSpc>
                <a:spcPct val="100000"/>
              </a:lnSpc>
              <a:spcBef>
                <a:spcPts val="0"/>
              </a:spcBef>
              <a:spcAft>
                <a:spcPts val="0"/>
              </a:spcAft>
              <a:buSzPts val="1440"/>
              <a:buNone/>
            </a:pPr>
            <a:endParaRPr/>
          </a:p>
          <a:p>
            <a:pPr marL="342900" lvl="0" indent="-342900" algn="l" rtl="0">
              <a:lnSpc>
                <a:spcPct val="100000"/>
              </a:lnSpc>
              <a:spcBef>
                <a:spcPts val="1000"/>
              </a:spcBef>
              <a:spcAft>
                <a:spcPts val="0"/>
              </a:spcAft>
              <a:buSzPts val="1440"/>
              <a:buChar char="►"/>
            </a:pPr>
            <a:r>
              <a:rPr lang="en-US"/>
              <a:t>Never select a class that you already have credit for on your transcript!</a:t>
            </a:r>
            <a:endParaRPr/>
          </a:p>
          <a:p>
            <a:pPr marL="342900" lvl="0" indent="0" algn="l" rtl="0">
              <a:lnSpc>
                <a:spcPct val="100000"/>
              </a:lnSpc>
              <a:spcBef>
                <a:spcPts val="1000"/>
              </a:spcBef>
              <a:spcAft>
                <a:spcPts val="0"/>
              </a:spcAft>
              <a:buSzPts val="1440"/>
              <a:buNone/>
            </a:pPr>
            <a:endParaRPr/>
          </a:p>
          <a:p>
            <a:pPr marL="342900" lvl="0" indent="-342900" algn="l" rtl="0">
              <a:lnSpc>
                <a:spcPct val="100000"/>
              </a:lnSpc>
              <a:spcBef>
                <a:spcPts val="1000"/>
              </a:spcBef>
              <a:spcAft>
                <a:spcPts val="0"/>
              </a:spcAft>
              <a:buSzPts val="1440"/>
              <a:buChar char="►"/>
            </a:pPr>
            <a:r>
              <a:rPr lang="en-US"/>
              <a:t>Some electives require an application. </a:t>
            </a:r>
            <a:endParaRPr/>
          </a:p>
          <a:p>
            <a:pPr marL="342900" lvl="0" indent="0" algn="l" rtl="0">
              <a:lnSpc>
                <a:spcPct val="100000"/>
              </a:lnSpc>
              <a:spcBef>
                <a:spcPts val="1000"/>
              </a:spcBef>
              <a:spcAft>
                <a:spcPts val="0"/>
              </a:spcAft>
              <a:buSzPts val="1440"/>
              <a:buNone/>
            </a:pPr>
            <a:endParaRPr/>
          </a:p>
          <a:p>
            <a:pPr marL="342900" lvl="0" indent="-342900" algn="l" rtl="0">
              <a:lnSpc>
                <a:spcPct val="100000"/>
              </a:lnSpc>
              <a:spcBef>
                <a:spcPts val="1000"/>
              </a:spcBef>
              <a:spcAft>
                <a:spcPts val="0"/>
              </a:spcAft>
              <a:buSzPts val="1440"/>
              <a:buChar char="►"/>
            </a:pPr>
            <a:r>
              <a:rPr lang="en-US"/>
              <a:t>Some courses are 2 periods in your schedule. </a:t>
            </a:r>
            <a:endParaRPr/>
          </a:p>
          <a:p>
            <a:pPr marL="342900" lvl="0" indent="0" algn="l" rtl="0">
              <a:lnSpc>
                <a:spcPct val="100000"/>
              </a:lnSpc>
              <a:spcBef>
                <a:spcPts val="1000"/>
              </a:spcBef>
              <a:spcAft>
                <a:spcPts val="0"/>
              </a:spcAft>
              <a:buSzPts val="1440"/>
              <a:buNone/>
            </a:pPr>
            <a:endParaRPr/>
          </a:p>
          <a:p>
            <a:pPr marL="342900" lvl="0" indent="-342900" algn="l" rtl="0">
              <a:lnSpc>
                <a:spcPct val="100000"/>
              </a:lnSpc>
              <a:spcBef>
                <a:spcPts val="1000"/>
              </a:spcBef>
              <a:spcAft>
                <a:spcPts val="0"/>
              </a:spcAft>
              <a:buSzPts val="1440"/>
              <a:buChar char="►"/>
            </a:pPr>
            <a:r>
              <a:rPr lang="en-US" b="1"/>
              <a:t>Consider weighted courses for GPA boosts (Honors/AP/DC or OnRamps)!</a:t>
            </a:r>
            <a:endParaRPr b="1"/>
          </a:p>
          <a:p>
            <a:pPr marL="342900" lvl="0" indent="-342900" algn="l" rtl="0">
              <a:lnSpc>
                <a:spcPct val="100000"/>
              </a:lnSpc>
              <a:spcBef>
                <a:spcPts val="1000"/>
              </a:spcBef>
              <a:spcAft>
                <a:spcPts val="0"/>
              </a:spcAft>
              <a:buSzPts val="1440"/>
              <a:buChar char="►"/>
            </a:pPr>
            <a:endParaRPr/>
          </a:p>
          <a:p>
            <a:pPr marL="342900" lvl="0" indent="-342900" algn="l" rtl="0">
              <a:lnSpc>
                <a:spcPct val="100000"/>
              </a:lnSpc>
              <a:spcBef>
                <a:spcPts val="1000"/>
              </a:spcBef>
              <a:spcAft>
                <a:spcPts val="0"/>
              </a:spcAft>
              <a:buSzPts val="1440"/>
              <a:buChar char="►"/>
            </a:pPr>
            <a:r>
              <a:rPr lang="en-US" sz="1800">
                <a:solidFill>
                  <a:schemeClr val="dk1"/>
                </a:solidFill>
              </a:rPr>
              <a:t>Check the MFHS/Guidance and Counseling website for applications and course information!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7"/>
          <p:cNvSpPr txBox="1">
            <a:spLocks noGrp="1"/>
          </p:cNvSpPr>
          <p:nvPr>
            <p:ph type="title"/>
          </p:nvPr>
        </p:nvSpPr>
        <p:spPr>
          <a:xfrm>
            <a:off x="533400" y="838200"/>
            <a:ext cx="8229600" cy="857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1025"/>
              <a:buFont typeface="Calibri"/>
              <a:buNone/>
            </a:pPr>
            <a:r>
              <a:rPr lang="en-US" sz="4100" b="1" u="sng">
                <a:latin typeface="Calibri"/>
                <a:ea typeface="Calibri"/>
                <a:cs typeface="Calibri"/>
                <a:sym typeface="Calibri"/>
              </a:rPr>
              <a:t>Distinguished Level of Achievement</a:t>
            </a:r>
            <a:endParaRPr/>
          </a:p>
        </p:txBody>
      </p:sp>
      <p:sp>
        <p:nvSpPr>
          <p:cNvPr id="321" name="Google Shape;321;p7"/>
          <p:cNvSpPr txBox="1">
            <a:spLocks noGrp="1"/>
          </p:cNvSpPr>
          <p:nvPr>
            <p:ph type="body" idx="1"/>
          </p:nvPr>
        </p:nvSpPr>
        <p:spPr>
          <a:xfrm>
            <a:off x="533400" y="1920476"/>
            <a:ext cx="7772400" cy="4708923"/>
          </a:xfrm>
          <a:prstGeom prst="rect">
            <a:avLst/>
          </a:prstGeom>
          <a:noFill/>
          <a:ln>
            <a:noFill/>
          </a:ln>
        </p:spPr>
        <p:txBody>
          <a:bodyPr spcFirstLastPara="1" wrap="square" lIns="91425" tIns="45700" rIns="91425" bIns="45700" anchor="t" anchorCtr="0">
            <a:noAutofit/>
          </a:bodyPr>
          <a:lstStyle/>
          <a:p>
            <a:pPr marL="342900" lvl="0" indent="-226059" algn="l" rtl="0">
              <a:lnSpc>
                <a:spcPct val="100000"/>
              </a:lnSpc>
              <a:spcBef>
                <a:spcPts val="0"/>
              </a:spcBef>
              <a:spcAft>
                <a:spcPts val="0"/>
              </a:spcAft>
              <a:buSzPts val="250"/>
              <a:buNone/>
            </a:pPr>
            <a:endParaRPr sz="1000">
              <a:solidFill>
                <a:schemeClr val="dk1"/>
              </a:solidFill>
              <a:latin typeface="Calibri"/>
              <a:ea typeface="Calibri"/>
              <a:cs typeface="Calibri"/>
              <a:sym typeface="Calibri"/>
            </a:endParaRPr>
          </a:p>
          <a:p>
            <a:pPr marL="342900" lvl="0" indent="-342900" algn="l" rtl="0">
              <a:lnSpc>
                <a:spcPct val="100000"/>
              </a:lnSpc>
              <a:spcBef>
                <a:spcPts val="1000"/>
              </a:spcBef>
              <a:spcAft>
                <a:spcPts val="0"/>
              </a:spcAft>
              <a:buSzPts val="2880"/>
              <a:buChar char="►"/>
            </a:pPr>
            <a:r>
              <a:rPr lang="en-US" sz="3600" b="1">
                <a:solidFill>
                  <a:schemeClr val="dk1"/>
                </a:solidFill>
                <a:latin typeface="Calibri"/>
                <a:ea typeface="Calibri"/>
                <a:cs typeface="Calibri"/>
                <a:sym typeface="Calibri"/>
              </a:rPr>
              <a:t>Complete the Foundation Requirements</a:t>
            </a:r>
            <a:endParaRPr sz="1000" b="1">
              <a:solidFill>
                <a:schemeClr val="dk1"/>
              </a:solidFill>
              <a:latin typeface="Calibri"/>
              <a:ea typeface="Calibri"/>
              <a:cs typeface="Calibri"/>
              <a:sym typeface="Calibri"/>
            </a:endParaRPr>
          </a:p>
          <a:p>
            <a:pPr marL="342900" lvl="0" indent="-342900" algn="l" rtl="0">
              <a:lnSpc>
                <a:spcPct val="100000"/>
              </a:lnSpc>
              <a:spcBef>
                <a:spcPts val="1000"/>
              </a:spcBef>
              <a:spcAft>
                <a:spcPts val="0"/>
              </a:spcAft>
              <a:buSzPts val="2880"/>
              <a:buChar char="►"/>
            </a:pPr>
            <a:r>
              <a:rPr lang="en-US" sz="3600" b="1">
                <a:solidFill>
                  <a:schemeClr val="dk1"/>
                </a:solidFill>
                <a:latin typeface="Calibri"/>
                <a:ea typeface="Calibri"/>
                <a:cs typeface="Calibri"/>
                <a:sym typeface="Calibri"/>
              </a:rPr>
              <a:t>Complete Algebra 2</a:t>
            </a:r>
            <a:endParaRPr sz="1000" b="1">
              <a:solidFill>
                <a:schemeClr val="dk1"/>
              </a:solidFill>
              <a:latin typeface="Calibri"/>
              <a:ea typeface="Calibri"/>
              <a:cs typeface="Calibri"/>
              <a:sym typeface="Calibri"/>
            </a:endParaRPr>
          </a:p>
          <a:p>
            <a:pPr marL="342900" lvl="0" indent="-342900" algn="l" rtl="0">
              <a:lnSpc>
                <a:spcPct val="100000"/>
              </a:lnSpc>
              <a:spcBef>
                <a:spcPts val="1000"/>
              </a:spcBef>
              <a:spcAft>
                <a:spcPts val="0"/>
              </a:spcAft>
              <a:buSzPts val="2880"/>
              <a:buChar char="►"/>
            </a:pPr>
            <a:r>
              <a:rPr lang="en-US" sz="3600" b="1">
                <a:solidFill>
                  <a:schemeClr val="dk1"/>
                </a:solidFill>
                <a:latin typeface="Calibri"/>
                <a:ea typeface="Calibri"/>
                <a:cs typeface="Calibri"/>
                <a:sym typeface="Calibri"/>
              </a:rPr>
              <a:t>Earn an endorsement</a:t>
            </a:r>
            <a:endParaRPr/>
          </a:p>
          <a:p>
            <a:pPr marL="342900" lvl="0" indent="-342900" algn="l" rtl="0">
              <a:lnSpc>
                <a:spcPct val="100000"/>
              </a:lnSpc>
              <a:spcBef>
                <a:spcPts val="1000"/>
              </a:spcBef>
              <a:spcAft>
                <a:spcPts val="0"/>
              </a:spcAft>
              <a:buSzPts val="2880"/>
              <a:buChar char="►"/>
            </a:pPr>
            <a:r>
              <a:rPr lang="en-US" sz="3600" b="1">
                <a:solidFill>
                  <a:schemeClr val="dk1"/>
                </a:solidFill>
                <a:latin typeface="Calibri"/>
                <a:ea typeface="Calibri"/>
                <a:cs typeface="Calibri"/>
                <a:sym typeface="Calibri"/>
              </a:rPr>
              <a:t>Required for top 10% automatic admission to Texas public colleges. </a:t>
            </a:r>
            <a:endParaRPr/>
          </a:p>
          <a:p>
            <a:pPr marL="342900" lvl="0" indent="-226059" algn="l" rtl="0">
              <a:lnSpc>
                <a:spcPct val="100000"/>
              </a:lnSpc>
              <a:spcBef>
                <a:spcPts val="1000"/>
              </a:spcBef>
              <a:spcAft>
                <a:spcPts val="0"/>
              </a:spcAft>
              <a:buSzPts val="900"/>
              <a:buNone/>
            </a:pPr>
            <a:endParaRPr sz="3600" b="1">
              <a:solidFill>
                <a:schemeClr val="dk1"/>
              </a:solidFill>
              <a:latin typeface="Calibri"/>
              <a:ea typeface="Calibri"/>
              <a:cs typeface="Calibri"/>
              <a:sym typeface="Calibri"/>
            </a:endParaRPr>
          </a:p>
          <a:p>
            <a:pPr marL="0" lvl="0" indent="0" algn="l" rtl="0">
              <a:lnSpc>
                <a:spcPct val="160000"/>
              </a:lnSpc>
              <a:spcBef>
                <a:spcPts val="1000"/>
              </a:spcBef>
              <a:spcAft>
                <a:spcPts val="0"/>
              </a:spcAft>
              <a:buSzPts val="450"/>
              <a:buNone/>
            </a:pPr>
            <a:endParaRPr/>
          </a:p>
          <a:p>
            <a:pPr marL="960120" lvl="2" indent="-97536" algn="l" rtl="0">
              <a:lnSpc>
                <a:spcPct val="100000"/>
              </a:lnSpc>
              <a:spcBef>
                <a:spcPts val="1000"/>
              </a:spcBef>
              <a:spcAft>
                <a:spcPts val="0"/>
              </a:spcAft>
              <a:buSzPts val="550"/>
              <a:buNone/>
            </a:pPr>
            <a:endParaRPr sz="2200">
              <a:solidFill>
                <a:schemeClr val="dk1"/>
              </a:solidFill>
              <a:latin typeface="Calibri"/>
              <a:ea typeface="Calibri"/>
              <a:cs typeface="Calibri"/>
              <a:sym typeface="Calibri"/>
            </a:endParaRPr>
          </a:p>
          <a:p>
            <a:pPr marL="342900" lvl="0" indent="-149859" algn="l" rtl="0">
              <a:lnSpc>
                <a:spcPct val="100000"/>
              </a:lnSpc>
              <a:spcBef>
                <a:spcPts val="1000"/>
              </a:spcBef>
              <a:spcAft>
                <a:spcPts val="0"/>
              </a:spcAft>
              <a:buSzPts val="675"/>
              <a:buNone/>
            </a:pPr>
            <a:endParaRPr sz="270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675"/>
              <a:buNone/>
            </a:pPr>
            <a:endParaRPr sz="2700">
              <a:solidFill>
                <a:schemeClr val="dk1"/>
              </a:solidFill>
              <a:latin typeface="Calibri"/>
              <a:ea typeface="Calibri"/>
              <a:cs typeface="Calibri"/>
              <a:sym typeface="Calibri"/>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8"/>
          <p:cNvSpPr txBox="1">
            <a:spLocks noGrp="1"/>
          </p:cNvSpPr>
          <p:nvPr>
            <p:ph type="title"/>
          </p:nvPr>
        </p:nvSpPr>
        <p:spPr>
          <a:xfrm>
            <a:off x="1248775" y="478875"/>
            <a:ext cx="63438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u="sng"/>
              <a:t>Endorsements:</a:t>
            </a:r>
            <a:endParaRPr/>
          </a:p>
        </p:txBody>
      </p:sp>
      <p:pic>
        <p:nvPicPr>
          <p:cNvPr id="327" name="Google Shape;327;p8"/>
          <p:cNvPicPr preferRelativeResize="0"/>
          <p:nvPr/>
        </p:nvPicPr>
        <p:blipFill rotWithShape="1">
          <a:blip r:embed="rId3">
            <a:alphaModFix/>
          </a:blip>
          <a:srcRect/>
          <a:stretch/>
        </p:blipFill>
        <p:spPr>
          <a:xfrm>
            <a:off x="106888" y="1070425"/>
            <a:ext cx="8930226" cy="5694650"/>
          </a:xfrm>
          <a:prstGeom prst="rect">
            <a:avLst/>
          </a:prstGeom>
          <a:noFill/>
          <a:ln>
            <a:noFill/>
          </a:ln>
        </p:spPr>
      </p:pic>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2061</Words>
  <Application>Microsoft Office PowerPoint</Application>
  <PresentationFormat>On-screen Show (4:3)</PresentationFormat>
  <Paragraphs>267</Paragraphs>
  <Slides>34</Slides>
  <Notes>34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Arial</vt:lpstr>
      <vt:lpstr>Century Gothic</vt:lpstr>
      <vt:lpstr>Arial Narrow</vt:lpstr>
      <vt:lpstr>Noto Sans Symbols</vt:lpstr>
      <vt:lpstr>Ion Boardroom</vt:lpstr>
      <vt:lpstr>Marble Falls High School  Course Registration for 2024-2025</vt:lpstr>
      <vt:lpstr>Graduation Requirements:</vt:lpstr>
      <vt:lpstr>Advanced Courses Comparison (courses may have a fee)</vt:lpstr>
      <vt:lpstr>Dual Credit – may have a cost to enroll.</vt:lpstr>
      <vt:lpstr>Dual-Credit</vt:lpstr>
      <vt:lpstr>Advanced Classes Presentation</vt:lpstr>
      <vt:lpstr>Important Elective Information</vt:lpstr>
      <vt:lpstr>Distinguished Level of Achievement</vt:lpstr>
      <vt:lpstr>Endorsements:</vt:lpstr>
      <vt:lpstr>Endorsements</vt:lpstr>
      <vt:lpstr>Endorsements</vt:lpstr>
      <vt:lpstr>How do I make my schedule?</vt:lpstr>
      <vt:lpstr>Check your transcript!</vt:lpstr>
      <vt:lpstr>Log-in to School Links </vt:lpstr>
      <vt:lpstr>How to fill out your Course Requests</vt:lpstr>
      <vt:lpstr>Choose your English course for next year:</vt:lpstr>
      <vt:lpstr>Pick your English!</vt:lpstr>
      <vt:lpstr>Recommended Course Sequence for Math</vt:lpstr>
      <vt:lpstr>Pick your math course for next year:</vt:lpstr>
      <vt:lpstr>Course Sequence for Science</vt:lpstr>
      <vt:lpstr>3rd or 4th Year Science Options  </vt:lpstr>
      <vt:lpstr>Pick your Science courses:</vt:lpstr>
      <vt:lpstr>Course Sequence for Social Studies</vt:lpstr>
      <vt:lpstr>Pick your Social Studies courses:</vt:lpstr>
      <vt:lpstr>Elective requirements to graduate</vt:lpstr>
      <vt:lpstr>Foreign Language </vt:lpstr>
      <vt:lpstr>Spanish Proficiency Exam</vt:lpstr>
      <vt:lpstr>PE or PE Equivalent 1 credit required to graduate</vt:lpstr>
      <vt:lpstr>Fine Arts 1 required to graduate</vt:lpstr>
      <vt:lpstr>CTE and other electives Complete your endorsement!</vt:lpstr>
      <vt:lpstr>Juniors can have off campus!</vt:lpstr>
      <vt:lpstr>CCMR Compliance for off-periods</vt:lpstr>
      <vt:lpstr>Check for accuracy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Marble Falls High School  Course Registration for 2024-2025</dc:title>
  <dc:creator>Julie Cooper</dc:creator>
  <cp:lastModifiedBy>Teets, Duane</cp:lastModifiedBy>
  <cp:revision>1</cp:revision>
  <dcterms:created xsi:type="dcterms:W3CDTF">2010-01-06T15:27:53Z</dcterms:created>
  <dcterms:modified xsi:type="dcterms:W3CDTF">2024-01-30T21:40:32Z</dcterms:modified>
</cp:coreProperties>
</file>